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0"/>
  </p:notesMasterIdLst>
  <p:sldIdLst>
    <p:sldId id="256" r:id="rId2"/>
    <p:sldId id="258" r:id="rId3"/>
    <p:sldId id="259" r:id="rId4"/>
    <p:sldId id="271" r:id="rId5"/>
    <p:sldId id="260" r:id="rId6"/>
    <p:sldId id="261" r:id="rId7"/>
    <p:sldId id="262" r:id="rId8"/>
    <p:sldId id="265" r:id="rId9"/>
    <p:sldId id="266" r:id="rId10"/>
    <p:sldId id="267" r:id="rId11"/>
    <p:sldId id="263" r:id="rId12"/>
    <p:sldId id="264" r:id="rId13"/>
    <p:sldId id="268" r:id="rId14"/>
    <p:sldId id="269" r:id="rId15"/>
    <p:sldId id="272" r:id="rId16"/>
    <p:sldId id="273" r:id="rId17"/>
    <p:sldId id="275"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427" autoAdjust="0"/>
  </p:normalViewPr>
  <p:slideViewPr>
    <p:cSldViewPr snapToGrid="0">
      <p:cViewPr varScale="1">
        <p:scale>
          <a:sx n="91" d="100"/>
          <a:sy n="91" d="100"/>
        </p:scale>
        <p:origin x="1350" y="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5.svg"/><Relationship Id="rId4" Type="http://schemas.openxmlformats.org/officeDocument/2006/relationships/image" Target="../media/image11.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5.svg"/><Relationship Id="rId4" Type="http://schemas.openxmlformats.org/officeDocument/2006/relationships/image" Target="../media/image11.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82D529-9E4A-4FBE-90BD-F48A12825676}" type="doc">
      <dgm:prSet loTypeId="urn:microsoft.com/office/officeart/2005/8/layout/default" loCatId="list" qsTypeId="urn:microsoft.com/office/officeart/2005/8/quickstyle/simple2" qsCatId="simple" csTypeId="urn:microsoft.com/office/officeart/2005/8/colors/colorful1" csCatId="colorful" phldr="1"/>
      <dgm:spPr/>
      <dgm:t>
        <a:bodyPr/>
        <a:lstStyle/>
        <a:p>
          <a:endParaRPr lang="en-US"/>
        </a:p>
      </dgm:t>
    </dgm:pt>
    <dgm:pt modelId="{A3C1331F-091B-426A-AE5D-FC5DD2BBFC90}">
      <dgm:prSet/>
      <dgm:spPr/>
      <dgm:t>
        <a:bodyPr/>
        <a:lstStyle/>
        <a:p>
          <a:pPr algn="ctr"/>
          <a:r>
            <a:rPr lang="es-ES" b="0" i="0" baseline="0" dirty="0"/>
            <a:t>Aumento en la adopción de IA</a:t>
          </a:r>
          <a:endParaRPr lang="en-US" dirty="0"/>
        </a:p>
      </dgm:t>
    </dgm:pt>
    <dgm:pt modelId="{8C80A239-D42A-45AD-8543-B265946FDD9A}" type="parTrans" cxnId="{12608152-E238-4463-B184-AC343F9218D7}">
      <dgm:prSet/>
      <dgm:spPr/>
      <dgm:t>
        <a:bodyPr/>
        <a:lstStyle/>
        <a:p>
          <a:endParaRPr lang="en-US"/>
        </a:p>
      </dgm:t>
    </dgm:pt>
    <dgm:pt modelId="{43B92EB1-84D8-4A0E-8712-7116ADEE3017}" type="sibTrans" cxnId="{12608152-E238-4463-B184-AC343F9218D7}">
      <dgm:prSet/>
      <dgm:spPr/>
      <dgm:t>
        <a:bodyPr/>
        <a:lstStyle/>
        <a:p>
          <a:endParaRPr lang="en-US"/>
        </a:p>
      </dgm:t>
    </dgm:pt>
    <dgm:pt modelId="{6D789D67-3254-471F-B23A-CC0F946A4EF9}">
      <dgm:prSet/>
      <dgm:spPr/>
      <dgm:t>
        <a:bodyPr/>
        <a:lstStyle/>
        <a:p>
          <a:r>
            <a:rPr lang="es-ES" b="0" i="0" baseline="0" dirty="0"/>
            <a:t>Retos</a:t>
          </a:r>
          <a:endParaRPr lang="en-US" dirty="0"/>
        </a:p>
      </dgm:t>
    </dgm:pt>
    <dgm:pt modelId="{87CB9458-0E6B-4D81-819A-43C0B05968D6}" type="parTrans" cxnId="{C31A0899-F6B6-4127-A1E3-D42E646132B1}">
      <dgm:prSet/>
      <dgm:spPr/>
      <dgm:t>
        <a:bodyPr/>
        <a:lstStyle/>
        <a:p>
          <a:endParaRPr lang="en-US"/>
        </a:p>
      </dgm:t>
    </dgm:pt>
    <dgm:pt modelId="{6763D4A2-72E7-4EA9-89D5-CA6E71F562E4}" type="sibTrans" cxnId="{C31A0899-F6B6-4127-A1E3-D42E646132B1}">
      <dgm:prSet/>
      <dgm:spPr/>
      <dgm:t>
        <a:bodyPr/>
        <a:lstStyle/>
        <a:p>
          <a:endParaRPr lang="en-US"/>
        </a:p>
      </dgm:t>
    </dgm:pt>
    <dgm:pt modelId="{775150D8-B926-4011-A6A7-13BF24C7E73D}">
      <dgm:prSet/>
      <dgm:spPr/>
      <dgm:t>
        <a:bodyPr/>
        <a:lstStyle/>
        <a:p>
          <a:r>
            <a:rPr lang="es-ES" baseline="0" dirty="0"/>
            <a:t>Sigue los principios DevOps</a:t>
          </a:r>
          <a:endParaRPr lang="en-US" dirty="0"/>
        </a:p>
      </dgm:t>
    </dgm:pt>
    <dgm:pt modelId="{73E70834-0A13-4EFE-A3FF-5C94E24F037A}" type="parTrans" cxnId="{9FB681EA-E45F-44E9-8DE5-C65CB07C2B2A}">
      <dgm:prSet/>
      <dgm:spPr/>
      <dgm:t>
        <a:bodyPr/>
        <a:lstStyle/>
        <a:p>
          <a:endParaRPr lang="en-US"/>
        </a:p>
      </dgm:t>
    </dgm:pt>
    <dgm:pt modelId="{56B9536B-957B-494B-8835-3A0F642FC6EA}" type="sibTrans" cxnId="{9FB681EA-E45F-44E9-8DE5-C65CB07C2B2A}">
      <dgm:prSet/>
      <dgm:spPr/>
      <dgm:t>
        <a:bodyPr/>
        <a:lstStyle/>
        <a:p>
          <a:endParaRPr lang="en-US"/>
        </a:p>
      </dgm:t>
    </dgm:pt>
    <dgm:pt modelId="{D9594BFB-141C-4554-BC5C-F3B398DD5EA4}" type="pres">
      <dgm:prSet presAssocID="{DC82D529-9E4A-4FBE-90BD-F48A12825676}" presName="diagram" presStyleCnt="0">
        <dgm:presLayoutVars>
          <dgm:dir/>
          <dgm:resizeHandles val="exact"/>
        </dgm:presLayoutVars>
      </dgm:prSet>
      <dgm:spPr/>
    </dgm:pt>
    <dgm:pt modelId="{7B0228B2-283C-4987-9E64-E3155897EFC7}" type="pres">
      <dgm:prSet presAssocID="{A3C1331F-091B-426A-AE5D-FC5DD2BBFC90}" presName="node" presStyleLbl="node1" presStyleIdx="0" presStyleCnt="3">
        <dgm:presLayoutVars>
          <dgm:bulletEnabled val="1"/>
        </dgm:presLayoutVars>
      </dgm:prSet>
      <dgm:spPr/>
    </dgm:pt>
    <dgm:pt modelId="{8871B7A4-3610-4AE9-A1FE-F5453F3414A0}" type="pres">
      <dgm:prSet presAssocID="{43B92EB1-84D8-4A0E-8712-7116ADEE3017}" presName="sibTrans" presStyleCnt="0"/>
      <dgm:spPr/>
    </dgm:pt>
    <dgm:pt modelId="{AFAB7DF6-3B3C-47F0-AB77-2E2EA3DBAF57}" type="pres">
      <dgm:prSet presAssocID="{6D789D67-3254-471F-B23A-CC0F946A4EF9}" presName="node" presStyleLbl="node1" presStyleIdx="1" presStyleCnt="3">
        <dgm:presLayoutVars>
          <dgm:bulletEnabled val="1"/>
        </dgm:presLayoutVars>
      </dgm:prSet>
      <dgm:spPr/>
    </dgm:pt>
    <dgm:pt modelId="{1D7F4778-AF60-47FF-AA39-E8CB9B8E314E}" type="pres">
      <dgm:prSet presAssocID="{6763D4A2-72E7-4EA9-89D5-CA6E71F562E4}" presName="sibTrans" presStyleCnt="0"/>
      <dgm:spPr/>
    </dgm:pt>
    <dgm:pt modelId="{E45E8448-AF30-4742-A57E-2A6DBACCA5BD}" type="pres">
      <dgm:prSet presAssocID="{775150D8-B926-4011-A6A7-13BF24C7E73D}" presName="node" presStyleLbl="node1" presStyleIdx="2" presStyleCnt="3">
        <dgm:presLayoutVars>
          <dgm:bulletEnabled val="1"/>
        </dgm:presLayoutVars>
      </dgm:prSet>
      <dgm:spPr/>
    </dgm:pt>
  </dgm:ptLst>
  <dgm:cxnLst>
    <dgm:cxn modelId="{B4D86B08-13F4-4CB2-9D03-A08C9134DFC0}" type="presOf" srcId="{6D789D67-3254-471F-B23A-CC0F946A4EF9}" destId="{AFAB7DF6-3B3C-47F0-AB77-2E2EA3DBAF57}" srcOrd="0" destOrd="0" presId="urn:microsoft.com/office/officeart/2005/8/layout/default"/>
    <dgm:cxn modelId="{D654B619-7DBF-44E6-A732-87A0A1AADD7F}" type="presOf" srcId="{DC82D529-9E4A-4FBE-90BD-F48A12825676}" destId="{D9594BFB-141C-4554-BC5C-F3B398DD5EA4}" srcOrd="0" destOrd="0" presId="urn:microsoft.com/office/officeart/2005/8/layout/default"/>
    <dgm:cxn modelId="{A8350336-3E51-4F3C-B0B2-0C5843B96520}" type="presOf" srcId="{775150D8-B926-4011-A6A7-13BF24C7E73D}" destId="{E45E8448-AF30-4742-A57E-2A6DBACCA5BD}" srcOrd="0" destOrd="0" presId="urn:microsoft.com/office/officeart/2005/8/layout/default"/>
    <dgm:cxn modelId="{12608152-E238-4463-B184-AC343F9218D7}" srcId="{DC82D529-9E4A-4FBE-90BD-F48A12825676}" destId="{A3C1331F-091B-426A-AE5D-FC5DD2BBFC90}" srcOrd="0" destOrd="0" parTransId="{8C80A239-D42A-45AD-8543-B265946FDD9A}" sibTransId="{43B92EB1-84D8-4A0E-8712-7116ADEE3017}"/>
    <dgm:cxn modelId="{C31A0899-F6B6-4127-A1E3-D42E646132B1}" srcId="{DC82D529-9E4A-4FBE-90BD-F48A12825676}" destId="{6D789D67-3254-471F-B23A-CC0F946A4EF9}" srcOrd="1" destOrd="0" parTransId="{87CB9458-0E6B-4D81-819A-43C0B05968D6}" sibTransId="{6763D4A2-72E7-4EA9-89D5-CA6E71F562E4}"/>
    <dgm:cxn modelId="{B930D4A8-38FB-41AC-8F33-9483420633F7}" type="presOf" srcId="{A3C1331F-091B-426A-AE5D-FC5DD2BBFC90}" destId="{7B0228B2-283C-4987-9E64-E3155897EFC7}" srcOrd="0" destOrd="0" presId="urn:microsoft.com/office/officeart/2005/8/layout/default"/>
    <dgm:cxn modelId="{9FB681EA-E45F-44E9-8DE5-C65CB07C2B2A}" srcId="{DC82D529-9E4A-4FBE-90BD-F48A12825676}" destId="{775150D8-B926-4011-A6A7-13BF24C7E73D}" srcOrd="2" destOrd="0" parTransId="{73E70834-0A13-4EFE-A3FF-5C94E24F037A}" sibTransId="{56B9536B-957B-494B-8835-3A0F642FC6EA}"/>
    <dgm:cxn modelId="{BF9563F6-1707-44C9-B3C4-308E43F85BE0}" type="presParOf" srcId="{D9594BFB-141C-4554-BC5C-F3B398DD5EA4}" destId="{7B0228B2-283C-4987-9E64-E3155897EFC7}" srcOrd="0" destOrd="0" presId="urn:microsoft.com/office/officeart/2005/8/layout/default"/>
    <dgm:cxn modelId="{FCE0644B-BE70-4B62-9D52-F6044922575C}" type="presParOf" srcId="{D9594BFB-141C-4554-BC5C-F3B398DD5EA4}" destId="{8871B7A4-3610-4AE9-A1FE-F5453F3414A0}" srcOrd="1" destOrd="0" presId="urn:microsoft.com/office/officeart/2005/8/layout/default"/>
    <dgm:cxn modelId="{C9938725-45B3-487A-822B-1EA19FC6CC40}" type="presParOf" srcId="{D9594BFB-141C-4554-BC5C-F3B398DD5EA4}" destId="{AFAB7DF6-3B3C-47F0-AB77-2E2EA3DBAF57}" srcOrd="2" destOrd="0" presId="urn:microsoft.com/office/officeart/2005/8/layout/default"/>
    <dgm:cxn modelId="{4002AE84-4628-4457-9124-79C8DB3008EA}" type="presParOf" srcId="{D9594BFB-141C-4554-BC5C-F3B398DD5EA4}" destId="{1D7F4778-AF60-47FF-AA39-E8CB9B8E314E}" srcOrd="3" destOrd="0" presId="urn:microsoft.com/office/officeart/2005/8/layout/default"/>
    <dgm:cxn modelId="{7A172EA7-E907-4916-92E7-43457CC4E4EA}" type="presParOf" srcId="{D9594BFB-141C-4554-BC5C-F3B398DD5EA4}" destId="{E45E8448-AF30-4742-A57E-2A6DBACCA5BD}"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FE40D7-9386-4AF6-B36B-81A40E6FC70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18374D26-360E-4E16-8E24-489084665C50}">
      <dgm:prSet/>
      <dgm:spPr/>
      <dgm:t>
        <a:bodyPr/>
        <a:lstStyle/>
        <a:p>
          <a:r>
            <a:rPr lang="es-ES" baseline="0"/>
            <a:t>Evaluar y comparar herramientas MLOps</a:t>
          </a:r>
          <a:endParaRPr lang="en-US"/>
        </a:p>
      </dgm:t>
    </dgm:pt>
    <dgm:pt modelId="{297E5A1F-8732-400C-8289-6A21A010D4CB}" type="parTrans" cxnId="{9B9A1ED8-54D7-4035-AC9D-06C223A8B45D}">
      <dgm:prSet/>
      <dgm:spPr/>
      <dgm:t>
        <a:bodyPr/>
        <a:lstStyle/>
        <a:p>
          <a:endParaRPr lang="en-US"/>
        </a:p>
      </dgm:t>
    </dgm:pt>
    <dgm:pt modelId="{5110A54C-19F0-44CE-8842-6D79CCCBE335}" type="sibTrans" cxnId="{9B9A1ED8-54D7-4035-AC9D-06C223A8B45D}">
      <dgm:prSet/>
      <dgm:spPr/>
      <dgm:t>
        <a:bodyPr/>
        <a:lstStyle/>
        <a:p>
          <a:endParaRPr lang="en-US"/>
        </a:p>
      </dgm:t>
    </dgm:pt>
    <dgm:pt modelId="{9F31FF4A-F5A8-48FA-A6E7-13AC3B567E35}">
      <dgm:prSet/>
      <dgm:spPr/>
      <dgm:t>
        <a:bodyPr/>
        <a:lstStyle/>
        <a:p>
          <a:r>
            <a:rPr lang="es-ES" b="0" baseline="0" dirty="0"/>
            <a:t>MLflow, Metaflow, Apache Airflow, Kubeflow Pipelines</a:t>
          </a:r>
          <a:endParaRPr lang="en-US" b="0" dirty="0"/>
        </a:p>
      </dgm:t>
    </dgm:pt>
    <dgm:pt modelId="{6417A1B9-4E40-4E74-8BB7-6CBA6934C246}" type="parTrans" cxnId="{D13FD586-8179-4652-AB4B-E6B69F3F5A19}">
      <dgm:prSet/>
      <dgm:spPr/>
      <dgm:t>
        <a:bodyPr/>
        <a:lstStyle/>
        <a:p>
          <a:endParaRPr lang="en-US"/>
        </a:p>
      </dgm:t>
    </dgm:pt>
    <dgm:pt modelId="{A5ECE7C8-5885-4F73-9718-05D207FCDAAA}" type="sibTrans" cxnId="{D13FD586-8179-4652-AB4B-E6B69F3F5A19}">
      <dgm:prSet/>
      <dgm:spPr/>
      <dgm:t>
        <a:bodyPr/>
        <a:lstStyle/>
        <a:p>
          <a:endParaRPr lang="en-US"/>
        </a:p>
      </dgm:t>
    </dgm:pt>
    <dgm:pt modelId="{461001C4-404B-427C-BF24-6CDC4C86F539}">
      <dgm:prSet/>
      <dgm:spPr/>
      <dgm:t>
        <a:bodyPr/>
        <a:lstStyle/>
        <a:p>
          <a:r>
            <a:rPr lang="es-ES" baseline="0" dirty="0"/>
            <a:t>Criterios de comparación, Casos de uso</a:t>
          </a:r>
          <a:endParaRPr lang="en-US" dirty="0"/>
        </a:p>
      </dgm:t>
    </dgm:pt>
    <dgm:pt modelId="{DB9E161F-989C-4ABE-AF4F-0A10917B071A}" type="parTrans" cxnId="{5783EB09-6A05-4ABE-8E2A-5F213D3F0B2E}">
      <dgm:prSet/>
      <dgm:spPr/>
      <dgm:t>
        <a:bodyPr/>
        <a:lstStyle/>
        <a:p>
          <a:endParaRPr lang="en-US"/>
        </a:p>
      </dgm:t>
    </dgm:pt>
    <dgm:pt modelId="{523006E6-EAF0-4B90-8536-4510D2D948B5}" type="sibTrans" cxnId="{5783EB09-6A05-4ABE-8E2A-5F213D3F0B2E}">
      <dgm:prSet/>
      <dgm:spPr/>
      <dgm:t>
        <a:bodyPr/>
        <a:lstStyle/>
        <a:p>
          <a:endParaRPr lang="en-US"/>
        </a:p>
      </dgm:t>
    </dgm:pt>
    <dgm:pt modelId="{6306D21D-DF11-4B66-AFC3-B9C268359397}" type="pres">
      <dgm:prSet presAssocID="{F4FE40D7-9386-4AF6-B36B-81A40E6FC704}" presName="root" presStyleCnt="0">
        <dgm:presLayoutVars>
          <dgm:dir/>
          <dgm:resizeHandles val="exact"/>
        </dgm:presLayoutVars>
      </dgm:prSet>
      <dgm:spPr/>
    </dgm:pt>
    <dgm:pt modelId="{CF7D3713-4D18-4C8A-87F9-97C32C442D10}" type="pres">
      <dgm:prSet presAssocID="{18374D26-360E-4E16-8E24-489084665C50}" presName="compNode" presStyleCnt="0"/>
      <dgm:spPr/>
    </dgm:pt>
    <dgm:pt modelId="{B36F0E5C-D698-4778-AFE2-D8C28E9EAD68}" type="pres">
      <dgm:prSet presAssocID="{18374D26-360E-4E16-8E24-489084665C50}" presName="bgRect" presStyleLbl="bgShp" presStyleIdx="0" presStyleCnt="3"/>
      <dgm:spPr/>
    </dgm:pt>
    <dgm:pt modelId="{DAFDD72A-8D88-4218-8B2F-36D3BE11A005}" type="pres">
      <dgm:prSet presAssocID="{18374D26-360E-4E16-8E24-489084665C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ca de verificación"/>
        </a:ext>
      </dgm:extLst>
    </dgm:pt>
    <dgm:pt modelId="{3B591DC8-5554-4592-9183-28CE275FBD0D}" type="pres">
      <dgm:prSet presAssocID="{18374D26-360E-4E16-8E24-489084665C50}" presName="spaceRect" presStyleCnt="0"/>
      <dgm:spPr/>
    </dgm:pt>
    <dgm:pt modelId="{9A324C46-B4B0-4905-B828-EADC68E306D9}" type="pres">
      <dgm:prSet presAssocID="{18374D26-360E-4E16-8E24-489084665C50}" presName="parTx" presStyleLbl="revTx" presStyleIdx="0" presStyleCnt="3">
        <dgm:presLayoutVars>
          <dgm:chMax val="0"/>
          <dgm:chPref val="0"/>
        </dgm:presLayoutVars>
      </dgm:prSet>
      <dgm:spPr/>
    </dgm:pt>
    <dgm:pt modelId="{7E0A4C64-CCFA-45F2-9D5F-6188E033BABC}" type="pres">
      <dgm:prSet presAssocID="{5110A54C-19F0-44CE-8842-6D79CCCBE335}" presName="sibTrans" presStyleCnt="0"/>
      <dgm:spPr/>
    </dgm:pt>
    <dgm:pt modelId="{E4AAB890-1316-42C8-9C97-76DC036A655F}" type="pres">
      <dgm:prSet presAssocID="{9F31FF4A-F5A8-48FA-A6E7-13AC3B567E35}" presName="compNode" presStyleCnt="0"/>
      <dgm:spPr/>
    </dgm:pt>
    <dgm:pt modelId="{5040D158-AEF0-48B5-8DDA-7F4F7C98126C}" type="pres">
      <dgm:prSet presAssocID="{9F31FF4A-F5A8-48FA-A6E7-13AC3B567E35}" presName="bgRect" presStyleLbl="bgShp" presStyleIdx="1" presStyleCnt="3"/>
      <dgm:spPr/>
    </dgm:pt>
    <dgm:pt modelId="{7560BCC4-1050-4D17-A67D-A50EBB338A8B}" type="pres">
      <dgm:prSet presAssocID="{9F31FF4A-F5A8-48FA-A6E7-13AC3B567E3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ro"/>
        </a:ext>
      </dgm:extLst>
    </dgm:pt>
    <dgm:pt modelId="{FF965478-9072-45B4-B9B0-59FFF32A5066}" type="pres">
      <dgm:prSet presAssocID="{9F31FF4A-F5A8-48FA-A6E7-13AC3B567E35}" presName="spaceRect" presStyleCnt="0"/>
      <dgm:spPr/>
    </dgm:pt>
    <dgm:pt modelId="{7A3F2597-E46D-4256-B104-BB3E2C31127A}" type="pres">
      <dgm:prSet presAssocID="{9F31FF4A-F5A8-48FA-A6E7-13AC3B567E35}" presName="parTx" presStyleLbl="revTx" presStyleIdx="1" presStyleCnt="3">
        <dgm:presLayoutVars>
          <dgm:chMax val="0"/>
          <dgm:chPref val="0"/>
        </dgm:presLayoutVars>
      </dgm:prSet>
      <dgm:spPr/>
    </dgm:pt>
    <dgm:pt modelId="{F845C2D7-5942-4B3D-B7F0-CAEBDFD9623C}" type="pres">
      <dgm:prSet presAssocID="{A5ECE7C8-5885-4F73-9718-05D207FCDAAA}" presName="sibTrans" presStyleCnt="0"/>
      <dgm:spPr/>
    </dgm:pt>
    <dgm:pt modelId="{86D997F9-1C96-42D4-ABB7-5701DDD7DE74}" type="pres">
      <dgm:prSet presAssocID="{461001C4-404B-427C-BF24-6CDC4C86F539}" presName="compNode" presStyleCnt="0"/>
      <dgm:spPr/>
    </dgm:pt>
    <dgm:pt modelId="{BA467B2A-AE1C-47AC-B0D0-70DB4E7C1515}" type="pres">
      <dgm:prSet presAssocID="{461001C4-404B-427C-BF24-6CDC4C86F539}" presName="bgRect" presStyleLbl="bgShp" presStyleIdx="2" presStyleCnt="3"/>
      <dgm:spPr/>
    </dgm:pt>
    <dgm:pt modelId="{5404F8CE-65DD-48F2-BD8C-4AD43DDD65AD}" type="pres">
      <dgm:prSet presAssocID="{461001C4-404B-427C-BF24-6CDC4C86F53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83192C06-0A04-49D4-ABA8-53B55B094963}" type="pres">
      <dgm:prSet presAssocID="{461001C4-404B-427C-BF24-6CDC4C86F539}" presName="spaceRect" presStyleCnt="0"/>
      <dgm:spPr/>
    </dgm:pt>
    <dgm:pt modelId="{6C572973-73CA-45AC-B202-7EA31D8B267B}" type="pres">
      <dgm:prSet presAssocID="{461001C4-404B-427C-BF24-6CDC4C86F539}" presName="parTx" presStyleLbl="revTx" presStyleIdx="2" presStyleCnt="3">
        <dgm:presLayoutVars>
          <dgm:chMax val="0"/>
          <dgm:chPref val="0"/>
        </dgm:presLayoutVars>
      </dgm:prSet>
      <dgm:spPr/>
    </dgm:pt>
  </dgm:ptLst>
  <dgm:cxnLst>
    <dgm:cxn modelId="{5783EB09-6A05-4ABE-8E2A-5F213D3F0B2E}" srcId="{F4FE40D7-9386-4AF6-B36B-81A40E6FC704}" destId="{461001C4-404B-427C-BF24-6CDC4C86F539}" srcOrd="2" destOrd="0" parTransId="{DB9E161F-989C-4ABE-AF4F-0A10917B071A}" sibTransId="{523006E6-EAF0-4B90-8536-4510D2D948B5}"/>
    <dgm:cxn modelId="{55F69F2A-2FEB-4450-BE1C-2047110286D5}" type="presOf" srcId="{461001C4-404B-427C-BF24-6CDC4C86F539}" destId="{6C572973-73CA-45AC-B202-7EA31D8B267B}" srcOrd="0" destOrd="0" presId="urn:microsoft.com/office/officeart/2018/2/layout/IconVerticalSolidList"/>
    <dgm:cxn modelId="{E2EEAD64-637E-462F-862F-A0D508E1BFE3}" type="presOf" srcId="{9F31FF4A-F5A8-48FA-A6E7-13AC3B567E35}" destId="{7A3F2597-E46D-4256-B104-BB3E2C31127A}" srcOrd="0" destOrd="0" presId="urn:microsoft.com/office/officeart/2018/2/layout/IconVerticalSolidList"/>
    <dgm:cxn modelId="{D13FD586-8179-4652-AB4B-E6B69F3F5A19}" srcId="{F4FE40D7-9386-4AF6-B36B-81A40E6FC704}" destId="{9F31FF4A-F5A8-48FA-A6E7-13AC3B567E35}" srcOrd="1" destOrd="0" parTransId="{6417A1B9-4E40-4E74-8BB7-6CBA6934C246}" sibTransId="{A5ECE7C8-5885-4F73-9718-05D207FCDAAA}"/>
    <dgm:cxn modelId="{D6E72496-BC96-424B-9568-718EDDCE3CA1}" type="presOf" srcId="{F4FE40D7-9386-4AF6-B36B-81A40E6FC704}" destId="{6306D21D-DF11-4B66-AFC3-B9C268359397}" srcOrd="0" destOrd="0" presId="urn:microsoft.com/office/officeart/2018/2/layout/IconVerticalSolidList"/>
    <dgm:cxn modelId="{6A022DBE-F7E3-4E57-8712-E2C1F151AEDC}" type="presOf" srcId="{18374D26-360E-4E16-8E24-489084665C50}" destId="{9A324C46-B4B0-4905-B828-EADC68E306D9}" srcOrd="0" destOrd="0" presId="urn:microsoft.com/office/officeart/2018/2/layout/IconVerticalSolidList"/>
    <dgm:cxn modelId="{9B9A1ED8-54D7-4035-AC9D-06C223A8B45D}" srcId="{F4FE40D7-9386-4AF6-B36B-81A40E6FC704}" destId="{18374D26-360E-4E16-8E24-489084665C50}" srcOrd="0" destOrd="0" parTransId="{297E5A1F-8732-400C-8289-6A21A010D4CB}" sibTransId="{5110A54C-19F0-44CE-8842-6D79CCCBE335}"/>
    <dgm:cxn modelId="{226C72BE-9503-4910-82E7-89BDEC6EF434}" type="presParOf" srcId="{6306D21D-DF11-4B66-AFC3-B9C268359397}" destId="{CF7D3713-4D18-4C8A-87F9-97C32C442D10}" srcOrd="0" destOrd="0" presId="urn:microsoft.com/office/officeart/2018/2/layout/IconVerticalSolidList"/>
    <dgm:cxn modelId="{E1028812-B515-4171-B5FA-5991D1F57DD0}" type="presParOf" srcId="{CF7D3713-4D18-4C8A-87F9-97C32C442D10}" destId="{B36F0E5C-D698-4778-AFE2-D8C28E9EAD68}" srcOrd="0" destOrd="0" presId="urn:microsoft.com/office/officeart/2018/2/layout/IconVerticalSolidList"/>
    <dgm:cxn modelId="{2DC531D9-F0C0-471C-8E7F-CDD40D151ED5}" type="presParOf" srcId="{CF7D3713-4D18-4C8A-87F9-97C32C442D10}" destId="{DAFDD72A-8D88-4218-8B2F-36D3BE11A005}" srcOrd="1" destOrd="0" presId="urn:microsoft.com/office/officeart/2018/2/layout/IconVerticalSolidList"/>
    <dgm:cxn modelId="{F9A8686A-2CE2-4E8A-A590-09E15759D4C9}" type="presParOf" srcId="{CF7D3713-4D18-4C8A-87F9-97C32C442D10}" destId="{3B591DC8-5554-4592-9183-28CE275FBD0D}" srcOrd="2" destOrd="0" presId="urn:microsoft.com/office/officeart/2018/2/layout/IconVerticalSolidList"/>
    <dgm:cxn modelId="{1E6FB4CA-ECD8-4BB9-9D80-19E7602199DF}" type="presParOf" srcId="{CF7D3713-4D18-4C8A-87F9-97C32C442D10}" destId="{9A324C46-B4B0-4905-B828-EADC68E306D9}" srcOrd="3" destOrd="0" presId="urn:microsoft.com/office/officeart/2018/2/layout/IconVerticalSolidList"/>
    <dgm:cxn modelId="{1AD5D87E-D03C-4390-835C-272335C73FE9}" type="presParOf" srcId="{6306D21D-DF11-4B66-AFC3-B9C268359397}" destId="{7E0A4C64-CCFA-45F2-9D5F-6188E033BABC}" srcOrd="1" destOrd="0" presId="urn:microsoft.com/office/officeart/2018/2/layout/IconVerticalSolidList"/>
    <dgm:cxn modelId="{EB1B6C0F-0025-48FF-86B2-EDE1D043CE58}" type="presParOf" srcId="{6306D21D-DF11-4B66-AFC3-B9C268359397}" destId="{E4AAB890-1316-42C8-9C97-76DC036A655F}" srcOrd="2" destOrd="0" presId="urn:microsoft.com/office/officeart/2018/2/layout/IconVerticalSolidList"/>
    <dgm:cxn modelId="{91C9100A-C74C-4A3C-8438-F0815ACF731C}" type="presParOf" srcId="{E4AAB890-1316-42C8-9C97-76DC036A655F}" destId="{5040D158-AEF0-48B5-8DDA-7F4F7C98126C}" srcOrd="0" destOrd="0" presId="urn:microsoft.com/office/officeart/2018/2/layout/IconVerticalSolidList"/>
    <dgm:cxn modelId="{C2CCACBD-E66B-4644-A9BC-8F24A3382B6D}" type="presParOf" srcId="{E4AAB890-1316-42C8-9C97-76DC036A655F}" destId="{7560BCC4-1050-4D17-A67D-A50EBB338A8B}" srcOrd="1" destOrd="0" presId="urn:microsoft.com/office/officeart/2018/2/layout/IconVerticalSolidList"/>
    <dgm:cxn modelId="{306A58B0-C26B-48CF-B3E6-17559C851935}" type="presParOf" srcId="{E4AAB890-1316-42C8-9C97-76DC036A655F}" destId="{FF965478-9072-45B4-B9B0-59FFF32A5066}" srcOrd="2" destOrd="0" presId="urn:microsoft.com/office/officeart/2018/2/layout/IconVerticalSolidList"/>
    <dgm:cxn modelId="{80E8F57D-7CEF-472A-89FB-F33CC0002B57}" type="presParOf" srcId="{E4AAB890-1316-42C8-9C97-76DC036A655F}" destId="{7A3F2597-E46D-4256-B104-BB3E2C31127A}" srcOrd="3" destOrd="0" presId="urn:microsoft.com/office/officeart/2018/2/layout/IconVerticalSolidList"/>
    <dgm:cxn modelId="{728CC6FC-5508-48D8-BF97-85DC87196E5F}" type="presParOf" srcId="{6306D21D-DF11-4B66-AFC3-B9C268359397}" destId="{F845C2D7-5942-4B3D-B7F0-CAEBDFD9623C}" srcOrd="3" destOrd="0" presId="urn:microsoft.com/office/officeart/2018/2/layout/IconVerticalSolidList"/>
    <dgm:cxn modelId="{11BDA2F2-C0C6-4E88-AC77-6F120D23B04E}" type="presParOf" srcId="{6306D21D-DF11-4B66-AFC3-B9C268359397}" destId="{86D997F9-1C96-42D4-ABB7-5701DDD7DE74}" srcOrd="4" destOrd="0" presId="urn:microsoft.com/office/officeart/2018/2/layout/IconVerticalSolidList"/>
    <dgm:cxn modelId="{6518C6E6-550C-4A26-B8EB-748C3B3C3606}" type="presParOf" srcId="{86D997F9-1C96-42D4-ABB7-5701DDD7DE74}" destId="{BA467B2A-AE1C-47AC-B0D0-70DB4E7C1515}" srcOrd="0" destOrd="0" presId="urn:microsoft.com/office/officeart/2018/2/layout/IconVerticalSolidList"/>
    <dgm:cxn modelId="{CA10BA76-CBA8-4111-9F8F-9E90CABC5159}" type="presParOf" srcId="{86D997F9-1C96-42D4-ABB7-5701DDD7DE74}" destId="{5404F8CE-65DD-48F2-BD8C-4AD43DDD65AD}" srcOrd="1" destOrd="0" presId="urn:microsoft.com/office/officeart/2018/2/layout/IconVerticalSolidList"/>
    <dgm:cxn modelId="{5FBA116F-44D5-4D96-9C10-83394AE313A7}" type="presParOf" srcId="{86D997F9-1C96-42D4-ABB7-5701DDD7DE74}" destId="{83192C06-0A04-49D4-ABA8-53B55B094963}" srcOrd="2" destOrd="0" presId="urn:microsoft.com/office/officeart/2018/2/layout/IconVerticalSolidList"/>
    <dgm:cxn modelId="{F2BAC7B2-B4B0-4983-A01A-2D281C579386}" type="presParOf" srcId="{86D997F9-1C96-42D4-ABB7-5701DDD7DE74}" destId="{6C572973-73CA-45AC-B202-7EA31D8B267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FCC79D-1C5E-4605-B27A-46D61C41436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09887DE-4CA8-40AC-A31C-5E2BE63DD19B}">
      <dgm:prSet/>
      <dgm:spPr/>
      <dgm:t>
        <a:bodyPr/>
        <a:lstStyle/>
        <a:p>
          <a:pPr>
            <a:lnSpc>
              <a:spcPct val="100000"/>
            </a:lnSpc>
          </a:pPr>
          <a:r>
            <a:rPr lang="es-ES" b="0" i="0" baseline="0"/>
            <a:t>Investigación y selección de herramientas</a:t>
          </a:r>
          <a:endParaRPr lang="en-US"/>
        </a:p>
      </dgm:t>
    </dgm:pt>
    <dgm:pt modelId="{AE495AF0-0423-4273-8DAE-B613D25C083F}" type="parTrans" cxnId="{DDC393AE-BB8A-4935-ABC6-0C7A48185C7C}">
      <dgm:prSet/>
      <dgm:spPr/>
      <dgm:t>
        <a:bodyPr/>
        <a:lstStyle/>
        <a:p>
          <a:endParaRPr lang="en-US"/>
        </a:p>
      </dgm:t>
    </dgm:pt>
    <dgm:pt modelId="{95F6354F-B692-4808-AD86-3154A37C70F0}" type="sibTrans" cxnId="{DDC393AE-BB8A-4935-ABC6-0C7A48185C7C}">
      <dgm:prSet/>
      <dgm:spPr/>
      <dgm:t>
        <a:bodyPr/>
        <a:lstStyle/>
        <a:p>
          <a:endParaRPr lang="en-US"/>
        </a:p>
      </dgm:t>
    </dgm:pt>
    <dgm:pt modelId="{3997B4DA-645C-4587-A633-B515B67F675C}">
      <dgm:prSet/>
      <dgm:spPr/>
      <dgm:t>
        <a:bodyPr/>
        <a:lstStyle/>
        <a:p>
          <a:pPr>
            <a:lnSpc>
              <a:spcPct val="100000"/>
            </a:lnSpc>
          </a:pPr>
          <a:r>
            <a:rPr lang="es-ES" b="0" i="0" baseline="0" dirty="0"/>
            <a:t>Diseño de casos de uso (MNIST con NN, IMDB con </a:t>
          </a:r>
          <a:r>
            <a:rPr lang="es-ES" b="0" i="0" baseline="0" dirty="0" err="1"/>
            <a:t>distilBERT</a:t>
          </a:r>
          <a:r>
            <a:rPr lang="es-ES" b="0" i="0" baseline="0" dirty="0"/>
            <a:t>)</a:t>
          </a:r>
          <a:endParaRPr lang="en-US" b="0" dirty="0"/>
        </a:p>
      </dgm:t>
    </dgm:pt>
    <dgm:pt modelId="{3E1480AB-C01D-4E17-84EA-C08376B422FB}" type="parTrans" cxnId="{0054422E-137B-4DEC-B9BD-B19276FA300B}">
      <dgm:prSet/>
      <dgm:spPr/>
      <dgm:t>
        <a:bodyPr/>
        <a:lstStyle/>
        <a:p>
          <a:endParaRPr lang="en-US"/>
        </a:p>
      </dgm:t>
    </dgm:pt>
    <dgm:pt modelId="{DEB860FF-A756-4272-B05B-91028D0CBF77}" type="sibTrans" cxnId="{0054422E-137B-4DEC-B9BD-B19276FA300B}">
      <dgm:prSet/>
      <dgm:spPr/>
      <dgm:t>
        <a:bodyPr/>
        <a:lstStyle/>
        <a:p>
          <a:endParaRPr lang="en-US"/>
        </a:p>
      </dgm:t>
    </dgm:pt>
    <dgm:pt modelId="{640C1A2D-2892-42A7-9791-FE30D2989F4E}">
      <dgm:prSet/>
      <dgm:spPr/>
      <dgm:t>
        <a:bodyPr/>
        <a:lstStyle/>
        <a:p>
          <a:pPr>
            <a:lnSpc>
              <a:spcPct val="100000"/>
            </a:lnSpc>
          </a:pPr>
          <a:r>
            <a:rPr lang="es-ES" b="0" i="0" baseline="0"/>
            <a:t>Implementación de pipelines en cada herramienta</a:t>
          </a:r>
          <a:endParaRPr lang="en-US"/>
        </a:p>
      </dgm:t>
    </dgm:pt>
    <dgm:pt modelId="{1E83A94D-8862-400B-BF2A-90919EF6046E}" type="parTrans" cxnId="{B0513337-0406-48B4-859D-B3FC4DF1330B}">
      <dgm:prSet/>
      <dgm:spPr/>
      <dgm:t>
        <a:bodyPr/>
        <a:lstStyle/>
        <a:p>
          <a:endParaRPr lang="en-US"/>
        </a:p>
      </dgm:t>
    </dgm:pt>
    <dgm:pt modelId="{895029D6-3DD1-4DD4-97EA-318869163682}" type="sibTrans" cxnId="{B0513337-0406-48B4-859D-B3FC4DF1330B}">
      <dgm:prSet/>
      <dgm:spPr/>
      <dgm:t>
        <a:bodyPr/>
        <a:lstStyle/>
        <a:p>
          <a:endParaRPr lang="en-US"/>
        </a:p>
      </dgm:t>
    </dgm:pt>
    <dgm:pt modelId="{27094120-2756-4F42-ACE6-58FB327122D6}">
      <dgm:prSet/>
      <dgm:spPr/>
      <dgm:t>
        <a:bodyPr/>
        <a:lstStyle/>
        <a:p>
          <a:pPr>
            <a:lnSpc>
              <a:spcPct val="100000"/>
            </a:lnSpc>
          </a:pPr>
          <a:r>
            <a:rPr lang="es-ES" b="0" i="0" baseline="0" dirty="0"/>
            <a:t>Automatización con GitHub Actions</a:t>
          </a:r>
          <a:endParaRPr lang="en-US" b="0" dirty="0"/>
        </a:p>
      </dgm:t>
    </dgm:pt>
    <dgm:pt modelId="{E9727826-50C7-4F12-9843-F93BBA6214EB}" type="parTrans" cxnId="{7BC86E2F-64EB-4C21-8C97-EA711ABC3D38}">
      <dgm:prSet/>
      <dgm:spPr/>
      <dgm:t>
        <a:bodyPr/>
        <a:lstStyle/>
        <a:p>
          <a:endParaRPr lang="en-US"/>
        </a:p>
      </dgm:t>
    </dgm:pt>
    <dgm:pt modelId="{0B63EDD1-36A6-4DDB-8106-E45FAE9351A0}" type="sibTrans" cxnId="{7BC86E2F-64EB-4C21-8C97-EA711ABC3D38}">
      <dgm:prSet/>
      <dgm:spPr/>
      <dgm:t>
        <a:bodyPr/>
        <a:lstStyle/>
        <a:p>
          <a:endParaRPr lang="en-US"/>
        </a:p>
      </dgm:t>
    </dgm:pt>
    <dgm:pt modelId="{5105FAD5-2D89-4749-8D6E-46CF04CB7813}">
      <dgm:prSet/>
      <dgm:spPr/>
      <dgm:t>
        <a:bodyPr/>
        <a:lstStyle/>
        <a:p>
          <a:pPr>
            <a:lnSpc>
              <a:spcPct val="100000"/>
            </a:lnSpc>
          </a:pPr>
          <a:r>
            <a:rPr lang="es-ES" b="0" i="0" baseline="0" dirty="0"/>
            <a:t>Despliegues en </a:t>
          </a:r>
          <a:r>
            <a:rPr lang="es-ES" b="0" i="0" baseline="0" dirty="0" err="1"/>
            <a:t>DigitalOcean</a:t>
          </a:r>
          <a:endParaRPr lang="en-US" b="0" dirty="0"/>
        </a:p>
      </dgm:t>
    </dgm:pt>
    <dgm:pt modelId="{34EBE801-ABBA-4049-8643-A20912271FFF}" type="parTrans" cxnId="{6EBA088C-1BD4-4403-A261-658EE8A88A83}">
      <dgm:prSet/>
      <dgm:spPr/>
      <dgm:t>
        <a:bodyPr/>
        <a:lstStyle/>
        <a:p>
          <a:endParaRPr lang="en-US"/>
        </a:p>
      </dgm:t>
    </dgm:pt>
    <dgm:pt modelId="{0B616EF2-5982-416B-B69B-AD5E021A51D6}" type="sibTrans" cxnId="{6EBA088C-1BD4-4403-A261-658EE8A88A83}">
      <dgm:prSet/>
      <dgm:spPr/>
      <dgm:t>
        <a:bodyPr/>
        <a:lstStyle/>
        <a:p>
          <a:endParaRPr lang="en-US"/>
        </a:p>
      </dgm:t>
    </dgm:pt>
    <dgm:pt modelId="{BB366183-A363-425A-92F6-0C7B7E55C6C0}" type="pres">
      <dgm:prSet presAssocID="{16FCC79D-1C5E-4605-B27A-46D61C41436E}" presName="root" presStyleCnt="0">
        <dgm:presLayoutVars>
          <dgm:dir/>
          <dgm:resizeHandles val="exact"/>
        </dgm:presLayoutVars>
      </dgm:prSet>
      <dgm:spPr/>
    </dgm:pt>
    <dgm:pt modelId="{9C6C1307-E8E3-4671-A5E8-97181B62BCEA}" type="pres">
      <dgm:prSet presAssocID="{309887DE-4CA8-40AC-A31C-5E2BE63DD19B}" presName="compNode" presStyleCnt="0"/>
      <dgm:spPr/>
    </dgm:pt>
    <dgm:pt modelId="{CA6055F8-722B-4452-BC08-4DDA922F497A}" type="pres">
      <dgm:prSet presAssocID="{309887DE-4CA8-40AC-A31C-5E2BE63DD19B}" presName="bgRect" presStyleLbl="bgShp" presStyleIdx="0" presStyleCnt="5"/>
      <dgm:spPr/>
    </dgm:pt>
    <dgm:pt modelId="{2A25E740-7C51-41DB-8BAA-1F400E4B0AB0}" type="pres">
      <dgm:prSet presAssocID="{309887DE-4CA8-40AC-A31C-5E2BE63DD19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D3738827-DE93-4106-AEE0-C3DACB00E5A9}" type="pres">
      <dgm:prSet presAssocID="{309887DE-4CA8-40AC-A31C-5E2BE63DD19B}" presName="spaceRect" presStyleCnt="0"/>
      <dgm:spPr/>
    </dgm:pt>
    <dgm:pt modelId="{C8433E52-2109-414E-A6F8-7EE337E10123}" type="pres">
      <dgm:prSet presAssocID="{309887DE-4CA8-40AC-A31C-5E2BE63DD19B}" presName="parTx" presStyleLbl="revTx" presStyleIdx="0" presStyleCnt="5">
        <dgm:presLayoutVars>
          <dgm:chMax val="0"/>
          <dgm:chPref val="0"/>
        </dgm:presLayoutVars>
      </dgm:prSet>
      <dgm:spPr/>
    </dgm:pt>
    <dgm:pt modelId="{7400404F-15EA-4082-9D0A-B2E6D8B2C744}" type="pres">
      <dgm:prSet presAssocID="{95F6354F-B692-4808-AD86-3154A37C70F0}" presName="sibTrans" presStyleCnt="0"/>
      <dgm:spPr/>
    </dgm:pt>
    <dgm:pt modelId="{BC9A7BF5-18CB-49C6-9B34-74B526A7D3B8}" type="pres">
      <dgm:prSet presAssocID="{3997B4DA-645C-4587-A633-B515B67F675C}" presName="compNode" presStyleCnt="0"/>
      <dgm:spPr/>
    </dgm:pt>
    <dgm:pt modelId="{116057C5-EBF7-4C8E-89CB-DDE61CD9A00D}" type="pres">
      <dgm:prSet presAssocID="{3997B4DA-645C-4587-A633-B515B67F675C}" presName="bgRect" presStyleLbl="bgShp" presStyleIdx="1" presStyleCnt="5"/>
      <dgm:spPr/>
    </dgm:pt>
    <dgm:pt modelId="{1E2F0C7D-9556-40AC-B116-5CD11FDF5123}" type="pres">
      <dgm:prSet presAssocID="{3997B4DA-645C-4587-A633-B515B67F675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ábrica"/>
        </a:ext>
      </dgm:extLst>
    </dgm:pt>
    <dgm:pt modelId="{C8DBA4A7-440D-48D4-AFC8-A1FE641745E7}" type="pres">
      <dgm:prSet presAssocID="{3997B4DA-645C-4587-A633-B515B67F675C}" presName="spaceRect" presStyleCnt="0"/>
      <dgm:spPr/>
    </dgm:pt>
    <dgm:pt modelId="{B201605A-A4D5-4B36-A270-661315DE13C8}" type="pres">
      <dgm:prSet presAssocID="{3997B4DA-645C-4587-A633-B515B67F675C}" presName="parTx" presStyleLbl="revTx" presStyleIdx="1" presStyleCnt="5">
        <dgm:presLayoutVars>
          <dgm:chMax val="0"/>
          <dgm:chPref val="0"/>
        </dgm:presLayoutVars>
      </dgm:prSet>
      <dgm:spPr/>
    </dgm:pt>
    <dgm:pt modelId="{EA26602B-9D56-4379-9B90-3C4797F06EED}" type="pres">
      <dgm:prSet presAssocID="{DEB860FF-A756-4272-B05B-91028D0CBF77}" presName="sibTrans" presStyleCnt="0"/>
      <dgm:spPr/>
    </dgm:pt>
    <dgm:pt modelId="{E91CDED2-337A-49F8-9507-3D8CE5C8A09D}" type="pres">
      <dgm:prSet presAssocID="{640C1A2D-2892-42A7-9791-FE30D2989F4E}" presName="compNode" presStyleCnt="0"/>
      <dgm:spPr/>
    </dgm:pt>
    <dgm:pt modelId="{5FFC7EB1-8FF8-4367-951B-C9369502AC96}" type="pres">
      <dgm:prSet presAssocID="{640C1A2D-2892-42A7-9791-FE30D2989F4E}" presName="bgRect" presStyleLbl="bgShp" presStyleIdx="2" presStyleCnt="5"/>
      <dgm:spPr/>
    </dgm:pt>
    <dgm:pt modelId="{8F588854-9125-4503-9E74-7F360F784AEF}" type="pres">
      <dgm:prSet presAssocID="{640C1A2D-2892-42A7-9791-FE30D2989F4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ngranajes"/>
        </a:ext>
      </dgm:extLst>
    </dgm:pt>
    <dgm:pt modelId="{979418DD-C761-41D4-A7AA-1D45FAA48738}" type="pres">
      <dgm:prSet presAssocID="{640C1A2D-2892-42A7-9791-FE30D2989F4E}" presName="spaceRect" presStyleCnt="0"/>
      <dgm:spPr/>
    </dgm:pt>
    <dgm:pt modelId="{128A75DF-06DA-4F6F-947B-0311CC5E449C}" type="pres">
      <dgm:prSet presAssocID="{640C1A2D-2892-42A7-9791-FE30D2989F4E}" presName="parTx" presStyleLbl="revTx" presStyleIdx="2" presStyleCnt="5">
        <dgm:presLayoutVars>
          <dgm:chMax val="0"/>
          <dgm:chPref val="0"/>
        </dgm:presLayoutVars>
      </dgm:prSet>
      <dgm:spPr/>
    </dgm:pt>
    <dgm:pt modelId="{7B73079C-0161-46AB-B23E-C217756C0C67}" type="pres">
      <dgm:prSet presAssocID="{895029D6-3DD1-4DD4-97EA-318869163682}" presName="sibTrans" presStyleCnt="0"/>
      <dgm:spPr/>
    </dgm:pt>
    <dgm:pt modelId="{AE642C8A-6764-4ECA-86FF-FBA34FB9A9EB}" type="pres">
      <dgm:prSet presAssocID="{27094120-2756-4F42-ACE6-58FB327122D6}" presName="compNode" presStyleCnt="0"/>
      <dgm:spPr/>
    </dgm:pt>
    <dgm:pt modelId="{D144C91A-86DD-43AA-83A3-E306E66E1A8E}" type="pres">
      <dgm:prSet presAssocID="{27094120-2756-4F42-ACE6-58FB327122D6}" presName="bgRect" presStyleLbl="bgShp" presStyleIdx="3" presStyleCnt="5"/>
      <dgm:spPr/>
    </dgm:pt>
    <dgm:pt modelId="{59A91242-B962-44DF-948B-57293E31941E}" type="pres">
      <dgm:prSet presAssocID="{27094120-2756-4F42-ACE6-58FB327122D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ca de verificación"/>
        </a:ext>
      </dgm:extLst>
    </dgm:pt>
    <dgm:pt modelId="{94B8E175-5416-4DA7-9468-29B43561B93F}" type="pres">
      <dgm:prSet presAssocID="{27094120-2756-4F42-ACE6-58FB327122D6}" presName="spaceRect" presStyleCnt="0"/>
      <dgm:spPr/>
    </dgm:pt>
    <dgm:pt modelId="{53C1B6C4-F6C4-496A-9F92-EB3087231131}" type="pres">
      <dgm:prSet presAssocID="{27094120-2756-4F42-ACE6-58FB327122D6}" presName="parTx" presStyleLbl="revTx" presStyleIdx="3" presStyleCnt="5">
        <dgm:presLayoutVars>
          <dgm:chMax val="0"/>
          <dgm:chPref val="0"/>
        </dgm:presLayoutVars>
      </dgm:prSet>
      <dgm:spPr/>
    </dgm:pt>
    <dgm:pt modelId="{0B82AB93-3F7F-43C4-8BD7-32225018BE1D}" type="pres">
      <dgm:prSet presAssocID="{0B63EDD1-36A6-4DDB-8106-E45FAE9351A0}" presName="sibTrans" presStyleCnt="0"/>
      <dgm:spPr/>
    </dgm:pt>
    <dgm:pt modelId="{E81F2358-B4AA-47C5-87E6-50BB47CF0F55}" type="pres">
      <dgm:prSet presAssocID="{5105FAD5-2D89-4749-8D6E-46CF04CB7813}" presName="compNode" presStyleCnt="0"/>
      <dgm:spPr/>
    </dgm:pt>
    <dgm:pt modelId="{CAA6573B-2854-4593-AE67-6D7BF967C0E3}" type="pres">
      <dgm:prSet presAssocID="{5105FAD5-2D89-4749-8D6E-46CF04CB7813}" presName="bgRect" presStyleLbl="bgShp" presStyleIdx="4" presStyleCnt="5"/>
      <dgm:spPr/>
    </dgm:pt>
    <dgm:pt modelId="{D5119E23-A6F2-4310-AF8F-D6029B895420}" type="pres">
      <dgm:prSet presAssocID="{5105FAD5-2D89-4749-8D6E-46CF04CB781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ador"/>
        </a:ext>
      </dgm:extLst>
    </dgm:pt>
    <dgm:pt modelId="{CB69716E-9677-48EB-9FE9-5DF8764BB5C7}" type="pres">
      <dgm:prSet presAssocID="{5105FAD5-2D89-4749-8D6E-46CF04CB7813}" presName="spaceRect" presStyleCnt="0"/>
      <dgm:spPr/>
    </dgm:pt>
    <dgm:pt modelId="{A10C2C62-5A39-4C0C-B749-33B3103552A8}" type="pres">
      <dgm:prSet presAssocID="{5105FAD5-2D89-4749-8D6E-46CF04CB7813}" presName="parTx" presStyleLbl="revTx" presStyleIdx="4" presStyleCnt="5">
        <dgm:presLayoutVars>
          <dgm:chMax val="0"/>
          <dgm:chPref val="0"/>
        </dgm:presLayoutVars>
      </dgm:prSet>
      <dgm:spPr/>
    </dgm:pt>
  </dgm:ptLst>
  <dgm:cxnLst>
    <dgm:cxn modelId="{70A9292C-1443-4BEF-8D2F-D1525C57207D}" type="presOf" srcId="{27094120-2756-4F42-ACE6-58FB327122D6}" destId="{53C1B6C4-F6C4-496A-9F92-EB3087231131}" srcOrd="0" destOrd="0" presId="urn:microsoft.com/office/officeart/2018/2/layout/IconVerticalSolidList"/>
    <dgm:cxn modelId="{0054422E-137B-4DEC-B9BD-B19276FA300B}" srcId="{16FCC79D-1C5E-4605-B27A-46D61C41436E}" destId="{3997B4DA-645C-4587-A633-B515B67F675C}" srcOrd="1" destOrd="0" parTransId="{3E1480AB-C01D-4E17-84EA-C08376B422FB}" sibTransId="{DEB860FF-A756-4272-B05B-91028D0CBF77}"/>
    <dgm:cxn modelId="{7BC86E2F-64EB-4C21-8C97-EA711ABC3D38}" srcId="{16FCC79D-1C5E-4605-B27A-46D61C41436E}" destId="{27094120-2756-4F42-ACE6-58FB327122D6}" srcOrd="3" destOrd="0" parTransId="{E9727826-50C7-4F12-9843-F93BBA6214EB}" sibTransId="{0B63EDD1-36A6-4DDB-8106-E45FAE9351A0}"/>
    <dgm:cxn modelId="{B0513337-0406-48B4-859D-B3FC4DF1330B}" srcId="{16FCC79D-1C5E-4605-B27A-46D61C41436E}" destId="{640C1A2D-2892-42A7-9791-FE30D2989F4E}" srcOrd="2" destOrd="0" parTransId="{1E83A94D-8862-400B-BF2A-90919EF6046E}" sibTransId="{895029D6-3DD1-4DD4-97EA-318869163682}"/>
    <dgm:cxn modelId="{358C1C87-B774-45BA-9309-6276E66B0F3B}" type="presOf" srcId="{309887DE-4CA8-40AC-A31C-5E2BE63DD19B}" destId="{C8433E52-2109-414E-A6F8-7EE337E10123}" srcOrd="0" destOrd="0" presId="urn:microsoft.com/office/officeart/2018/2/layout/IconVerticalSolidList"/>
    <dgm:cxn modelId="{6EBA088C-1BD4-4403-A261-658EE8A88A83}" srcId="{16FCC79D-1C5E-4605-B27A-46D61C41436E}" destId="{5105FAD5-2D89-4749-8D6E-46CF04CB7813}" srcOrd="4" destOrd="0" parTransId="{34EBE801-ABBA-4049-8643-A20912271FFF}" sibTransId="{0B616EF2-5982-416B-B69B-AD5E021A51D6}"/>
    <dgm:cxn modelId="{FF9391A2-9C9B-40C4-B4B7-6E72A2F1D17E}" type="presOf" srcId="{5105FAD5-2D89-4749-8D6E-46CF04CB7813}" destId="{A10C2C62-5A39-4C0C-B749-33B3103552A8}" srcOrd="0" destOrd="0" presId="urn:microsoft.com/office/officeart/2018/2/layout/IconVerticalSolidList"/>
    <dgm:cxn modelId="{DDC393AE-BB8A-4935-ABC6-0C7A48185C7C}" srcId="{16FCC79D-1C5E-4605-B27A-46D61C41436E}" destId="{309887DE-4CA8-40AC-A31C-5E2BE63DD19B}" srcOrd="0" destOrd="0" parTransId="{AE495AF0-0423-4273-8DAE-B613D25C083F}" sibTransId="{95F6354F-B692-4808-AD86-3154A37C70F0}"/>
    <dgm:cxn modelId="{FAD6BEB4-0491-4AA1-B1C4-E0051B2BC99F}" type="presOf" srcId="{3997B4DA-645C-4587-A633-B515B67F675C}" destId="{B201605A-A4D5-4B36-A270-661315DE13C8}" srcOrd="0" destOrd="0" presId="urn:microsoft.com/office/officeart/2018/2/layout/IconVerticalSolidList"/>
    <dgm:cxn modelId="{FF50E0BA-CC83-471E-B4CA-025DB1ACA976}" type="presOf" srcId="{640C1A2D-2892-42A7-9791-FE30D2989F4E}" destId="{128A75DF-06DA-4F6F-947B-0311CC5E449C}" srcOrd="0" destOrd="0" presId="urn:microsoft.com/office/officeart/2018/2/layout/IconVerticalSolidList"/>
    <dgm:cxn modelId="{BF7BD7DA-AD1B-4C73-8DB1-AB8F43B30D00}" type="presOf" srcId="{16FCC79D-1C5E-4605-B27A-46D61C41436E}" destId="{BB366183-A363-425A-92F6-0C7B7E55C6C0}" srcOrd="0" destOrd="0" presId="urn:microsoft.com/office/officeart/2018/2/layout/IconVerticalSolidList"/>
    <dgm:cxn modelId="{0DEED237-C542-4C06-8B48-A2F1C633AC48}" type="presParOf" srcId="{BB366183-A363-425A-92F6-0C7B7E55C6C0}" destId="{9C6C1307-E8E3-4671-A5E8-97181B62BCEA}" srcOrd="0" destOrd="0" presId="urn:microsoft.com/office/officeart/2018/2/layout/IconVerticalSolidList"/>
    <dgm:cxn modelId="{CA40948A-B609-4B72-B01E-6A9E052B1B8C}" type="presParOf" srcId="{9C6C1307-E8E3-4671-A5E8-97181B62BCEA}" destId="{CA6055F8-722B-4452-BC08-4DDA922F497A}" srcOrd="0" destOrd="0" presId="urn:microsoft.com/office/officeart/2018/2/layout/IconVerticalSolidList"/>
    <dgm:cxn modelId="{6BAFEA5F-C4A4-4B3F-826E-AB402F9390EB}" type="presParOf" srcId="{9C6C1307-E8E3-4671-A5E8-97181B62BCEA}" destId="{2A25E740-7C51-41DB-8BAA-1F400E4B0AB0}" srcOrd="1" destOrd="0" presId="urn:microsoft.com/office/officeart/2018/2/layout/IconVerticalSolidList"/>
    <dgm:cxn modelId="{4AE51F4A-9149-4F8A-AF27-86644CBBB84A}" type="presParOf" srcId="{9C6C1307-E8E3-4671-A5E8-97181B62BCEA}" destId="{D3738827-DE93-4106-AEE0-C3DACB00E5A9}" srcOrd="2" destOrd="0" presId="urn:microsoft.com/office/officeart/2018/2/layout/IconVerticalSolidList"/>
    <dgm:cxn modelId="{42262125-33CD-4F40-8CBA-B57D56A4B20F}" type="presParOf" srcId="{9C6C1307-E8E3-4671-A5E8-97181B62BCEA}" destId="{C8433E52-2109-414E-A6F8-7EE337E10123}" srcOrd="3" destOrd="0" presId="urn:microsoft.com/office/officeart/2018/2/layout/IconVerticalSolidList"/>
    <dgm:cxn modelId="{F134B9B0-D833-47AE-A980-40FD3B1497B0}" type="presParOf" srcId="{BB366183-A363-425A-92F6-0C7B7E55C6C0}" destId="{7400404F-15EA-4082-9D0A-B2E6D8B2C744}" srcOrd="1" destOrd="0" presId="urn:microsoft.com/office/officeart/2018/2/layout/IconVerticalSolidList"/>
    <dgm:cxn modelId="{C3EF47FF-23D3-4DEE-98E2-D6B605A83AD7}" type="presParOf" srcId="{BB366183-A363-425A-92F6-0C7B7E55C6C0}" destId="{BC9A7BF5-18CB-49C6-9B34-74B526A7D3B8}" srcOrd="2" destOrd="0" presId="urn:microsoft.com/office/officeart/2018/2/layout/IconVerticalSolidList"/>
    <dgm:cxn modelId="{CFEDA1D7-CDAC-441B-A3CD-298DAB50E574}" type="presParOf" srcId="{BC9A7BF5-18CB-49C6-9B34-74B526A7D3B8}" destId="{116057C5-EBF7-4C8E-89CB-DDE61CD9A00D}" srcOrd="0" destOrd="0" presId="urn:microsoft.com/office/officeart/2018/2/layout/IconVerticalSolidList"/>
    <dgm:cxn modelId="{EC22697C-D027-4C66-8B06-99D61383788A}" type="presParOf" srcId="{BC9A7BF5-18CB-49C6-9B34-74B526A7D3B8}" destId="{1E2F0C7D-9556-40AC-B116-5CD11FDF5123}" srcOrd="1" destOrd="0" presId="urn:microsoft.com/office/officeart/2018/2/layout/IconVerticalSolidList"/>
    <dgm:cxn modelId="{27B3F953-0913-4655-A6D6-CF2D20F8493A}" type="presParOf" srcId="{BC9A7BF5-18CB-49C6-9B34-74B526A7D3B8}" destId="{C8DBA4A7-440D-48D4-AFC8-A1FE641745E7}" srcOrd="2" destOrd="0" presId="urn:microsoft.com/office/officeart/2018/2/layout/IconVerticalSolidList"/>
    <dgm:cxn modelId="{86847634-7FB2-48A9-8975-F0579889CD0C}" type="presParOf" srcId="{BC9A7BF5-18CB-49C6-9B34-74B526A7D3B8}" destId="{B201605A-A4D5-4B36-A270-661315DE13C8}" srcOrd="3" destOrd="0" presId="urn:microsoft.com/office/officeart/2018/2/layout/IconVerticalSolidList"/>
    <dgm:cxn modelId="{F6A8CC45-1051-44DB-AA58-EAC31BA1DAC6}" type="presParOf" srcId="{BB366183-A363-425A-92F6-0C7B7E55C6C0}" destId="{EA26602B-9D56-4379-9B90-3C4797F06EED}" srcOrd="3" destOrd="0" presId="urn:microsoft.com/office/officeart/2018/2/layout/IconVerticalSolidList"/>
    <dgm:cxn modelId="{4B76CE06-D178-4C1D-92E8-15191FA709D9}" type="presParOf" srcId="{BB366183-A363-425A-92F6-0C7B7E55C6C0}" destId="{E91CDED2-337A-49F8-9507-3D8CE5C8A09D}" srcOrd="4" destOrd="0" presId="urn:microsoft.com/office/officeart/2018/2/layout/IconVerticalSolidList"/>
    <dgm:cxn modelId="{21972A8D-3C0C-44D9-BABA-30C9BCF543E7}" type="presParOf" srcId="{E91CDED2-337A-49F8-9507-3D8CE5C8A09D}" destId="{5FFC7EB1-8FF8-4367-951B-C9369502AC96}" srcOrd="0" destOrd="0" presId="urn:microsoft.com/office/officeart/2018/2/layout/IconVerticalSolidList"/>
    <dgm:cxn modelId="{25BAE6A7-322E-4F58-82E8-6EA52F492086}" type="presParOf" srcId="{E91CDED2-337A-49F8-9507-3D8CE5C8A09D}" destId="{8F588854-9125-4503-9E74-7F360F784AEF}" srcOrd="1" destOrd="0" presId="urn:microsoft.com/office/officeart/2018/2/layout/IconVerticalSolidList"/>
    <dgm:cxn modelId="{5220D98D-FFB0-420D-B418-D8A74B283837}" type="presParOf" srcId="{E91CDED2-337A-49F8-9507-3D8CE5C8A09D}" destId="{979418DD-C761-41D4-A7AA-1D45FAA48738}" srcOrd="2" destOrd="0" presId="urn:microsoft.com/office/officeart/2018/2/layout/IconVerticalSolidList"/>
    <dgm:cxn modelId="{60AF7A66-D13F-431E-AC3E-8F578341EA34}" type="presParOf" srcId="{E91CDED2-337A-49F8-9507-3D8CE5C8A09D}" destId="{128A75DF-06DA-4F6F-947B-0311CC5E449C}" srcOrd="3" destOrd="0" presId="urn:microsoft.com/office/officeart/2018/2/layout/IconVerticalSolidList"/>
    <dgm:cxn modelId="{1DF2D891-F57D-422A-8789-624837DFBF41}" type="presParOf" srcId="{BB366183-A363-425A-92F6-0C7B7E55C6C0}" destId="{7B73079C-0161-46AB-B23E-C217756C0C67}" srcOrd="5" destOrd="0" presId="urn:microsoft.com/office/officeart/2018/2/layout/IconVerticalSolidList"/>
    <dgm:cxn modelId="{B048B1E6-0297-4836-8F15-A7D2371E6A35}" type="presParOf" srcId="{BB366183-A363-425A-92F6-0C7B7E55C6C0}" destId="{AE642C8A-6764-4ECA-86FF-FBA34FB9A9EB}" srcOrd="6" destOrd="0" presId="urn:microsoft.com/office/officeart/2018/2/layout/IconVerticalSolidList"/>
    <dgm:cxn modelId="{4870A98C-7C6D-4E76-AD96-3DF5745D3EAB}" type="presParOf" srcId="{AE642C8A-6764-4ECA-86FF-FBA34FB9A9EB}" destId="{D144C91A-86DD-43AA-83A3-E306E66E1A8E}" srcOrd="0" destOrd="0" presId="urn:microsoft.com/office/officeart/2018/2/layout/IconVerticalSolidList"/>
    <dgm:cxn modelId="{2E7FE29D-5014-4286-B4AA-F1A10B3DD86F}" type="presParOf" srcId="{AE642C8A-6764-4ECA-86FF-FBA34FB9A9EB}" destId="{59A91242-B962-44DF-948B-57293E31941E}" srcOrd="1" destOrd="0" presId="urn:microsoft.com/office/officeart/2018/2/layout/IconVerticalSolidList"/>
    <dgm:cxn modelId="{4F9A2E78-DB9D-4C01-9610-C374C1B760A4}" type="presParOf" srcId="{AE642C8A-6764-4ECA-86FF-FBA34FB9A9EB}" destId="{94B8E175-5416-4DA7-9468-29B43561B93F}" srcOrd="2" destOrd="0" presId="urn:microsoft.com/office/officeart/2018/2/layout/IconVerticalSolidList"/>
    <dgm:cxn modelId="{79231696-0814-4303-B2D4-41BC2CB31F30}" type="presParOf" srcId="{AE642C8A-6764-4ECA-86FF-FBA34FB9A9EB}" destId="{53C1B6C4-F6C4-496A-9F92-EB3087231131}" srcOrd="3" destOrd="0" presId="urn:microsoft.com/office/officeart/2018/2/layout/IconVerticalSolidList"/>
    <dgm:cxn modelId="{7485F3E8-A174-442C-AD9F-EB807A342FE7}" type="presParOf" srcId="{BB366183-A363-425A-92F6-0C7B7E55C6C0}" destId="{0B82AB93-3F7F-43C4-8BD7-32225018BE1D}" srcOrd="7" destOrd="0" presId="urn:microsoft.com/office/officeart/2018/2/layout/IconVerticalSolidList"/>
    <dgm:cxn modelId="{9ED33C68-BC17-4A28-B97F-029469519C49}" type="presParOf" srcId="{BB366183-A363-425A-92F6-0C7B7E55C6C0}" destId="{E81F2358-B4AA-47C5-87E6-50BB47CF0F55}" srcOrd="8" destOrd="0" presId="urn:microsoft.com/office/officeart/2018/2/layout/IconVerticalSolidList"/>
    <dgm:cxn modelId="{5110B3F6-A585-47B2-B6C4-A581B624C383}" type="presParOf" srcId="{E81F2358-B4AA-47C5-87E6-50BB47CF0F55}" destId="{CAA6573B-2854-4593-AE67-6D7BF967C0E3}" srcOrd="0" destOrd="0" presId="urn:microsoft.com/office/officeart/2018/2/layout/IconVerticalSolidList"/>
    <dgm:cxn modelId="{1FFC442A-42C8-4505-B522-6682BD8492B0}" type="presParOf" srcId="{E81F2358-B4AA-47C5-87E6-50BB47CF0F55}" destId="{D5119E23-A6F2-4310-AF8F-D6029B895420}" srcOrd="1" destOrd="0" presId="urn:microsoft.com/office/officeart/2018/2/layout/IconVerticalSolidList"/>
    <dgm:cxn modelId="{F4459E4F-A311-44DC-9684-42C8E2D68925}" type="presParOf" srcId="{E81F2358-B4AA-47C5-87E6-50BB47CF0F55}" destId="{CB69716E-9677-48EB-9FE9-5DF8764BB5C7}" srcOrd="2" destOrd="0" presId="urn:microsoft.com/office/officeart/2018/2/layout/IconVerticalSolidList"/>
    <dgm:cxn modelId="{33414A71-839F-41B5-97C3-878BD6F3E00E}" type="presParOf" srcId="{E81F2358-B4AA-47C5-87E6-50BB47CF0F55}" destId="{A10C2C62-5A39-4C0C-B749-33B3103552A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80046C-337A-473A-97DD-B6122A8FED20}" type="doc">
      <dgm:prSet loTypeId="urn:microsoft.com/office/officeart/2005/8/layout/default" loCatId="list" qsTypeId="urn:microsoft.com/office/officeart/2005/8/quickstyle/simple2" qsCatId="simple" csTypeId="urn:microsoft.com/office/officeart/2005/8/colors/colorful1" csCatId="colorful" phldr="1"/>
      <dgm:spPr/>
      <dgm:t>
        <a:bodyPr/>
        <a:lstStyle/>
        <a:p>
          <a:endParaRPr lang="en-US"/>
        </a:p>
      </dgm:t>
    </dgm:pt>
    <dgm:pt modelId="{B939A460-6F61-46AD-9C5B-17A3774E29E5}">
      <dgm:prSet/>
      <dgm:spPr/>
      <dgm:t>
        <a:bodyPr/>
        <a:lstStyle/>
        <a:p>
          <a:r>
            <a:rPr lang="es-ES" b="0" i="0" baseline="0" dirty="0"/>
            <a:t>MLOps es clave</a:t>
          </a:r>
          <a:endParaRPr lang="en-US" dirty="0"/>
        </a:p>
      </dgm:t>
    </dgm:pt>
    <dgm:pt modelId="{AC41F185-941A-4180-B9BF-D2218969D063}" type="parTrans" cxnId="{DF3A9BAA-650D-4285-BAC3-C3C83D0EB230}">
      <dgm:prSet/>
      <dgm:spPr/>
      <dgm:t>
        <a:bodyPr/>
        <a:lstStyle/>
        <a:p>
          <a:endParaRPr lang="en-US"/>
        </a:p>
      </dgm:t>
    </dgm:pt>
    <dgm:pt modelId="{57DA266F-C632-443F-B107-FC3B466501F4}" type="sibTrans" cxnId="{DF3A9BAA-650D-4285-BAC3-C3C83D0EB230}">
      <dgm:prSet/>
      <dgm:spPr/>
      <dgm:t>
        <a:bodyPr/>
        <a:lstStyle/>
        <a:p>
          <a:endParaRPr lang="en-US"/>
        </a:p>
      </dgm:t>
    </dgm:pt>
    <dgm:pt modelId="{D70434E9-6978-4EC8-AE90-B3DB472FDFDC}">
      <dgm:prSet/>
      <dgm:spPr/>
      <dgm:t>
        <a:bodyPr/>
        <a:lstStyle/>
        <a:p>
          <a:r>
            <a:rPr lang="es-ES" b="0" i="0" baseline="0" dirty="0"/>
            <a:t>No hay herramienta perfecta</a:t>
          </a:r>
          <a:endParaRPr lang="en-US" dirty="0"/>
        </a:p>
      </dgm:t>
    </dgm:pt>
    <dgm:pt modelId="{B831B9F8-2691-4FE6-BD32-C06EB408F95A}" type="parTrans" cxnId="{01AB7D98-A7C9-4C08-A3B4-969231509F9C}">
      <dgm:prSet/>
      <dgm:spPr/>
      <dgm:t>
        <a:bodyPr/>
        <a:lstStyle/>
        <a:p>
          <a:endParaRPr lang="en-US"/>
        </a:p>
      </dgm:t>
    </dgm:pt>
    <dgm:pt modelId="{1FB5711E-12AF-4E6C-8D54-E38D49B08463}" type="sibTrans" cxnId="{01AB7D98-A7C9-4C08-A3B4-969231509F9C}">
      <dgm:prSet/>
      <dgm:spPr/>
      <dgm:t>
        <a:bodyPr/>
        <a:lstStyle/>
        <a:p>
          <a:endParaRPr lang="en-US"/>
        </a:p>
      </dgm:t>
    </dgm:pt>
    <dgm:pt modelId="{6656D155-A59E-44CF-82AE-B587D175176E}">
      <dgm:prSet/>
      <dgm:spPr/>
      <dgm:t>
        <a:bodyPr/>
        <a:lstStyle/>
        <a:p>
          <a:r>
            <a:rPr lang="es-ES" b="0" i="0" baseline="0" dirty="0"/>
            <a:t>Guía práctica y comparativa clara</a:t>
          </a:r>
          <a:endParaRPr lang="en-US" dirty="0"/>
        </a:p>
      </dgm:t>
    </dgm:pt>
    <dgm:pt modelId="{234AFC3E-AFCF-498F-B566-28331843C6F5}" type="parTrans" cxnId="{A3893E1E-EEC7-4808-B4CE-ACE250F0EA11}">
      <dgm:prSet/>
      <dgm:spPr/>
      <dgm:t>
        <a:bodyPr/>
        <a:lstStyle/>
        <a:p>
          <a:endParaRPr lang="en-US"/>
        </a:p>
      </dgm:t>
    </dgm:pt>
    <dgm:pt modelId="{5208E5BC-49F0-440C-B851-838C3975F972}" type="sibTrans" cxnId="{A3893E1E-EEC7-4808-B4CE-ACE250F0EA11}">
      <dgm:prSet/>
      <dgm:spPr/>
      <dgm:t>
        <a:bodyPr/>
        <a:lstStyle/>
        <a:p>
          <a:endParaRPr lang="en-US"/>
        </a:p>
      </dgm:t>
    </dgm:pt>
    <dgm:pt modelId="{E906A670-80B9-4C5A-A917-23BCBFFEECBE}" type="pres">
      <dgm:prSet presAssocID="{5580046C-337A-473A-97DD-B6122A8FED20}" presName="diagram" presStyleCnt="0">
        <dgm:presLayoutVars>
          <dgm:dir/>
          <dgm:resizeHandles val="exact"/>
        </dgm:presLayoutVars>
      </dgm:prSet>
      <dgm:spPr/>
    </dgm:pt>
    <dgm:pt modelId="{ACFFBFFC-AADD-4762-90A2-0E66B1215C7A}" type="pres">
      <dgm:prSet presAssocID="{B939A460-6F61-46AD-9C5B-17A3774E29E5}" presName="node" presStyleLbl="node1" presStyleIdx="0" presStyleCnt="3">
        <dgm:presLayoutVars>
          <dgm:bulletEnabled val="1"/>
        </dgm:presLayoutVars>
      </dgm:prSet>
      <dgm:spPr/>
    </dgm:pt>
    <dgm:pt modelId="{688F0184-B79B-48D6-A0A2-BCB406D3BDDA}" type="pres">
      <dgm:prSet presAssocID="{57DA266F-C632-443F-B107-FC3B466501F4}" presName="sibTrans" presStyleCnt="0"/>
      <dgm:spPr/>
    </dgm:pt>
    <dgm:pt modelId="{8F634039-6C75-4812-8645-049CF0E4A3EA}" type="pres">
      <dgm:prSet presAssocID="{D70434E9-6978-4EC8-AE90-B3DB472FDFDC}" presName="node" presStyleLbl="node1" presStyleIdx="1" presStyleCnt="3">
        <dgm:presLayoutVars>
          <dgm:bulletEnabled val="1"/>
        </dgm:presLayoutVars>
      </dgm:prSet>
      <dgm:spPr/>
    </dgm:pt>
    <dgm:pt modelId="{038B7CBC-3EEA-49DB-A012-F827706019F7}" type="pres">
      <dgm:prSet presAssocID="{1FB5711E-12AF-4E6C-8D54-E38D49B08463}" presName="sibTrans" presStyleCnt="0"/>
      <dgm:spPr/>
    </dgm:pt>
    <dgm:pt modelId="{68D402AA-C994-42FD-9945-BB3090AF05C9}" type="pres">
      <dgm:prSet presAssocID="{6656D155-A59E-44CF-82AE-B587D175176E}" presName="node" presStyleLbl="node1" presStyleIdx="2" presStyleCnt="3">
        <dgm:presLayoutVars>
          <dgm:bulletEnabled val="1"/>
        </dgm:presLayoutVars>
      </dgm:prSet>
      <dgm:spPr/>
    </dgm:pt>
  </dgm:ptLst>
  <dgm:cxnLst>
    <dgm:cxn modelId="{65470D1B-AEEF-4884-997A-BC68AE5B1149}" type="presOf" srcId="{B939A460-6F61-46AD-9C5B-17A3774E29E5}" destId="{ACFFBFFC-AADD-4762-90A2-0E66B1215C7A}" srcOrd="0" destOrd="0" presId="urn:microsoft.com/office/officeart/2005/8/layout/default"/>
    <dgm:cxn modelId="{A3893E1E-EEC7-4808-B4CE-ACE250F0EA11}" srcId="{5580046C-337A-473A-97DD-B6122A8FED20}" destId="{6656D155-A59E-44CF-82AE-B587D175176E}" srcOrd="2" destOrd="0" parTransId="{234AFC3E-AFCF-498F-B566-28331843C6F5}" sibTransId="{5208E5BC-49F0-440C-B851-838C3975F972}"/>
    <dgm:cxn modelId="{EFFBB921-CEFB-4BA3-A7EB-0B4BFD7068BD}" type="presOf" srcId="{6656D155-A59E-44CF-82AE-B587D175176E}" destId="{68D402AA-C994-42FD-9945-BB3090AF05C9}" srcOrd="0" destOrd="0" presId="urn:microsoft.com/office/officeart/2005/8/layout/default"/>
    <dgm:cxn modelId="{A11E0145-587B-42ED-8FC3-8B76426D302F}" type="presOf" srcId="{5580046C-337A-473A-97DD-B6122A8FED20}" destId="{E906A670-80B9-4C5A-A917-23BCBFFEECBE}" srcOrd="0" destOrd="0" presId="urn:microsoft.com/office/officeart/2005/8/layout/default"/>
    <dgm:cxn modelId="{01AB7D98-A7C9-4C08-A3B4-969231509F9C}" srcId="{5580046C-337A-473A-97DD-B6122A8FED20}" destId="{D70434E9-6978-4EC8-AE90-B3DB472FDFDC}" srcOrd="1" destOrd="0" parTransId="{B831B9F8-2691-4FE6-BD32-C06EB408F95A}" sibTransId="{1FB5711E-12AF-4E6C-8D54-E38D49B08463}"/>
    <dgm:cxn modelId="{DF3A9BAA-650D-4285-BAC3-C3C83D0EB230}" srcId="{5580046C-337A-473A-97DD-B6122A8FED20}" destId="{B939A460-6F61-46AD-9C5B-17A3774E29E5}" srcOrd="0" destOrd="0" parTransId="{AC41F185-941A-4180-B9BF-D2218969D063}" sibTransId="{57DA266F-C632-443F-B107-FC3B466501F4}"/>
    <dgm:cxn modelId="{FCA1ABDB-4515-480E-9A90-D84193FE6F76}" type="presOf" srcId="{D70434E9-6978-4EC8-AE90-B3DB472FDFDC}" destId="{8F634039-6C75-4812-8645-049CF0E4A3EA}" srcOrd="0" destOrd="0" presId="urn:microsoft.com/office/officeart/2005/8/layout/default"/>
    <dgm:cxn modelId="{89C57575-70BE-4ABA-86FD-F685BFE3B17F}" type="presParOf" srcId="{E906A670-80B9-4C5A-A917-23BCBFFEECBE}" destId="{ACFFBFFC-AADD-4762-90A2-0E66B1215C7A}" srcOrd="0" destOrd="0" presId="urn:microsoft.com/office/officeart/2005/8/layout/default"/>
    <dgm:cxn modelId="{4738CA67-B76D-4524-99C7-39D0F2AF9785}" type="presParOf" srcId="{E906A670-80B9-4C5A-A917-23BCBFFEECBE}" destId="{688F0184-B79B-48D6-A0A2-BCB406D3BDDA}" srcOrd="1" destOrd="0" presId="urn:microsoft.com/office/officeart/2005/8/layout/default"/>
    <dgm:cxn modelId="{90373F60-BE38-4E4D-85C9-DC47E323F8A1}" type="presParOf" srcId="{E906A670-80B9-4C5A-A917-23BCBFFEECBE}" destId="{8F634039-6C75-4812-8645-049CF0E4A3EA}" srcOrd="2" destOrd="0" presId="urn:microsoft.com/office/officeart/2005/8/layout/default"/>
    <dgm:cxn modelId="{F280E67C-C8D4-4491-B260-3662BFAF06ED}" type="presParOf" srcId="{E906A670-80B9-4C5A-A917-23BCBFFEECBE}" destId="{038B7CBC-3EEA-49DB-A012-F827706019F7}" srcOrd="3" destOrd="0" presId="urn:microsoft.com/office/officeart/2005/8/layout/default"/>
    <dgm:cxn modelId="{92EA037A-02DC-4B27-8376-0AF575F470EA}" type="presParOf" srcId="{E906A670-80B9-4C5A-A917-23BCBFFEECBE}" destId="{68D402AA-C994-42FD-9945-BB3090AF05C9}"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2ED07E-B1F7-415C-AF53-772B1118D163}"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659C929D-FCE6-4F0A-ACDB-305910BFC1D3}">
      <dgm:prSet/>
      <dgm:spPr/>
      <dgm:t>
        <a:bodyPr/>
        <a:lstStyle/>
        <a:p>
          <a:r>
            <a:rPr lang="es-ES" baseline="0" dirty="0"/>
            <a:t>Mayor eficiencia </a:t>
          </a:r>
          <a:endParaRPr lang="en-US" dirty="0"/>
        </a:p>
      </dgm:t>
    </dgm:pt>
    <dgm:pt modelId="{DCA5050E-8A88-420B-803C-0FA0FA18E99C}" type="parTrans" cxnId="{41B909FC-3374-4A92-9023-A3D8E0716476}">
      <dgm:prSet/>
      <dgm:spPr/>
      <dgm:t>
        <a:bodyPr/>
        <a:lstStyle/>
        <a:p>
          <a:endParaRPr lang="en-US"/>
        </a:p>
      </dgm:t>
    </dgm:pt>
    <dgm:pt modelId="{C07A99E3-B078-4D19-85FF-FCA727524D9D}" type="sibTrans" cxnId="{41B909FC-3374-4A92-9023-A3D8E0716476}">
      <dgm:prSet/>
      <dgm:spPr/>
      <dgm:t>
        <a:bodyPr/>
        <a:lstStyle/>
        <a:p>
          <a:endParaRPr lang="en-US"/>
        </a:p>
      </dgm:t>
    </dgm:pt>
    <dgm:pt modelId="{140128EE-DE37-4E34-B772-E85C0FFA8BC0}">
      <dgm:prSet/>
      <dgm:spPr/>
      <dgm:t>
        <a:bodyPr/>
        <a:lstStyle/>
        <a:p>
          <a:r>
            <a:rPr lang="es-ES"/>
            <a:t>Aplicar MLOps permite automatizar tareas repetitivas, reducir errores humanos y escalar modelos a producción con menos esfuerzo.</a:t>
          </a:r>
          <a:endParaRPr lang="en-US"/>
        </a:p>
      </dgm:t>
    </dgm:pt>
    <dgm:pt modelId="{FA94FAFA-1E8C-4E1D-9286-0ED94F824D17}" type="parTrans" cxnId="{90D127B1-2BDB-4F46-AE12-7DE915FE62DF}">
      <dgm:prSet/>
      <dgm:spPr/>
      <dgm:t>
        <a:bodyPr/>
        <a:lstStyle/>
        <a:p>
          <a:endParaRPr lang="en-US"/>
        </a:p>
      </dgm:t>
    </dgm:pt>
    <dgm:pt modelId="{C7157048-80AC-47C2-8E3E-7EAB4BAF124C}" type="sibTrans" cxnId="{90D127B1-2BDB-4F46-AE12-7DE915FE62DF}">
      <dgm:prSet/>
      <dgm:spPr/>
      <dgm:t>
        <a:bodyPr/>
        <a:lstStyle/>
        <a:p>
          <a:endParaRPr lang="en-US"/>
        </a:p>
      </dgm:t>
    </dgm:pt>
    <dgm:pt modelId="{4288C888-3184-4785-B2CB-A27A3E5EFB01}">
      <dgm:prSet/>
      <dgm:spPr/>
      <dgm:t>
        <a:bodyPr/>
        <a:lstStyle/>
        <a:p>
          <a:r>
            <a:rPr lang="es-ES" baseline="0"/>
            <a:t>Reproducibilidad y trazabilidad</a:t>
          </a:r>
          <a:endParaRPr lang="en-US"/>
        </a:p>
      </dgm:t>
    </dgm:pt>
    <dgm:pt modelId="{17D50DD4-27FA-42D5-B5C5-C435DC84EA41}" type="parTrans" cxnId="{F01FB326-BA87-409D-A8B9-CA20E50D9793}">
      <dgm:prSet/>
      <dgm:spPr/>
      <dgm:t>
        <a:bodyPr/>
        <a:lstStyle/>
        <a:p>
          <a:endParaRPr lang="en-US"/>
        </a:p>
      </dgm:t>
    </dgm:pt>
    <dgm:pt modelId="{5BFA0D27-B22F-4A2B-AF24-4682D718B6DE}" type="sibTrans" cxnId="{F01FB326-BA87-409D-A8B9-CA20E50D9793}">
      <dgm:prSet/>
      <dgm:spPr/>
      <dgm:t>
        <a:bodyPr/>
        <a:lstStyle/>
        <a:p>
          <a:endParaRPr lang="en-US"/>
        </a:p>
      </dgm:t>
    </dgm:pt>
    <dgm:pt modelId="{9987E9B0-AD93-4711-A7ED-4123A49AE44C}">
      <dgm:prSet/>
      <dgm:spPr/>
      <dgm:t>
        <a:bodyPr/>
        <a:lstStyle/>
        <a:p>
          <a:r>
            <a:rPr lang="es-ES"/>
            <a:t>Facilita repetir experimentos, versionar modelos y entender el histórico completo de decisiones técnicas y métricas.</a:t>
          </a:r>
          <a:endParaRPr lang="en-US"/>
        </a:p>
      </dgm:t>
    </dgm:pt>
    <dgm:pt modelId="{19CF83E0-3D71-480D-80C1-7C79C47AAD16}" type="parTrans" cxnId="{B0445EB9-375B-4632-BC7B-20FE5189C6E3}">
      <dgm:prSet/>
      <dgm:spPr/>
      <dgm:t>
        <a:bodyPr/>
        <a:lstStyle/>
        <a:p>
          <a:endParaRPr lang="en-US"/>
        </a:p>
      </dgm:t>
    </dgm:pt>
    <dgm:pt modelId="{80679E26-0297-4190-8256-27DF846867B0}" type="sibTrans" cxnId="{B0445EB9-375B-4632-BC7B-20FE5189C6E3}">
      <dgm:prSet/>
      <dgm:spPr/>
      <dgm:t>
        <a:bodyPr/>
        <a:lstStyle/>
        <a:p>
          <a:endParaRPr lang="en-US"/>
        </a:p>
      </dgm:t>
    </dgm:pt>
    <dgm:pt modelId="{52FFC13D-B35A-45E3-B806-E766FEA3F259}" type="pres">
      <dgm:prSet presAssocID="{592ED07E-B1F7-415C-AF53-772B1118D163}" presName="Name0" presStyleCnt="0">
        <dgm:presLayoutVars>
          <dgm:dir/>
          <dgm:animLvl val="lvl"/>
          <dgm:resizeHandles val="exact"/>
        </dgm:presLayoutVars>
      </dgm:prSet>
      <dgm:spPr/>
    </dgm:pt>
    <dgm:pt modelId="{55450A73-321D-4419-A5F9-84FCEED570A6}" type="pres">
      <dgm:prSet presAssocID="{4288C888-3184-4785-B2CB-A27A3E5EFB01}" presName="boxAndChildren" presStyleCnt="0"/>
      <dgm:spPr/>
    </dgm:pt>
    <dgm:pt modelId="{ADA6F831-DB9C-45F4-89E0-310122610BF0}" type="pres">
      <dgm:prSet presAssocID="{4288C888-3184-4785-B2CB-A27A3E5EFB01}" presName="parentTextBox" presStyleLbl="node1" presStyleIdx="0" presStyleCnt="2"/>
      <dgm:spPr/>
    </dgm:pt>
    <dgm:pt modelId="{BA032CBE-07E3-418B-A15B-60066CCD9137}" type="pres">
      <dgm:prSet presAssocID="{4288C888-3184-4785-B2CB-A27A3E5EFB01}" presName="entireBox" presStyleLbl="node1" presStyleIdx="0" presStyleCnt="2"/>
      <dgm:spPr/>
    </dgm:pt>
    <dgm:pt modelId="{9E1FEC42-DD8C-40A9-A729-BBFFC579DBEF}" type="pres">
      <dgm:prSet presAssocID="{4288C888-3184-4785-B2CB-A27A3E5EFB01}" presName="descendantBox" presStyleCnt="0"/>
      <dgm:spPr/>
    </dgm:pt>
    <dgm:pt modelId="{A4AE8709-D1E3-4467-8DC4-29D216F44F43}" type="pres">
      <dgm:prSet presAssocID="{9987E9B0-AD93-4711-A7ED-4123A49AE44C}" presName="childTextBox" presStyleLbl="fgAccFollowNode1" presStyleIdx="0" presStyleCnt="2">
        <dgm:presLayoutVars>
          <dgm:bulletEnabled val="1"/>
        </dgm:presLayoutVars>
      </dgm:prSet>
      <dgm:spPr/>
    </dgm:pt>
    <dgm:pt modelId="{B87AE9EE-CBA5-4EFC-847B-970D4712FBF1}" type="pres">
      <dgm:prSet presAssocID="{C07A99E3-B078-4D19-85FF-FCA727524D9D}" presName="sp" presStyleCnt="0"/>
      <dgm:spPr/>
    </dgm:pt>
    <dgm:pt modelId="{3722BE62-DBC2-4566-BB73-BC7EED5B1D9D}" type="pres">
      <dgm:prSet presAssocID="{659C929D-FCE6-4F0A-ACDB-305910BFC1D3}" presName="arrowAndChildren" presStyleCnt="0"/>
      <dgm:spPr/>
    </dgm:pt>
    <dgm:pt modelId="{9285E100-CE71-4FD0-9223-D59A8C065A0B}" type="pres">
      <dgm:prSet presAssocID="{659C929D-FCE6-4F0A-ACDB-305910BFC1D3}" presName="parentTextArrow" presStyleLbl="node1" presStyleIdx="0" presStyleCnt="2"/>
      <dgm:spPr/>
    </dgm:pt>
    <dgm:pt modelId="{287FA247-A383-4B1F-B434-75778504969E}" type="pres">
      <dgm:prSet presAssocID="{659C929D-FCE6-4F0A-ACDB-305910BFC1D3}" presName="arrow" presStyleLbl="node1" presStyleIdx="1" presStyleCnt="2"/>
      <dgm:spPr/>
    </dgm:pt>
    <dgm:pt modelId="{458F2F81-F0F9-40A7-AA5A-1489CA107BF3}" type="pres">
      <dgm:prSet presAssocID="{659C929D-FCE6-4F0A-ACDB-305910BFC1D3}" presName="descendantArrow" presStyleCnt="0"/>
      <dgm:spPr/>
    </dgm:pt>
    <dgm:pt modelId="{2FBFEA3D-4674-47EE-BF6E-8AFAFD03F83D}" type="pres">
      <dgm:prSet presAssocID="{140128EE-DE37-4E34-B772-E85C0FFA8BC0}" presName="childTextArrow" presStyleLbl="fgAccFollowNode1" presStyleIdx="1" presStyleCnt="2">
        <dgm:presLayoutVars>
          <dgm:bulletEnabled val="1"/>
        </dgm:presLayoutVars>
      </dgm:prSet>
      <dgm:spPr/>
    </dgm:pt>
  </dgm:ptLst>
  <dgm:cxnLst>
    <dgm:cxn modelId="{F01FB326-BA87-409D-A8B9-CA20E50D9793}" srcId="{592ED07E-B1F7-415C-AF53-772B1118D163}" destId="{4288C888-3184-4785-B2CB-A27A3E5EFB01}" srcOrd="1" destOrd="0" parTransId="{17D50DD4-27FA-42D5-B5C5-C435DC84EA41}" sibTransId="{5BFA0D27-B22F-4A2B-AF24-4682D718B6DE}"/>
    <dgm:cxn modelId="{D722B849-BF56-44F4-A895-18959CF598B5}" type="presOf" srcId="{140128EE-DE37-4E34-B772-E85C0FFA8BC0}" destId="{2FBFEA3D-4674-47EE-BF6E-8AFAFD03F83D}" srcOrd="0" destOrd="0" presId="urn:microsoft.com/office/officeart/2005/8/layout/process4"/>
    <dgm:cxn modelId="{2474F75A-0612-497D-A925-37E8FDAC343D}" type="presOf" srcId="{659C929D-FCE6-4F0A-ACDB-305910BFC1D3}" destId="{287FA247-A383-4B1F-B434-75778504969E}" srcOrd="1" destOrd="0" presId="urn:microsoft.com/office/officeart/2005/8/layout/process4"/>
    <dgm:cxn modelId="{45E1F490-F0B6-4D89-95A0-8A2626C5EE6D}" type="presOf" srcId="{9987E9B0-AD93-4711-A7ED-4123A49AE44C}" destId="{A4AE8709-D1E3-4467-8DC4-29D216F44F43}" srcOrd="0" destOrd="0" presId="urn:microsoft.com/office/officeart/2005/8/layout/process4"/>
    <dgm:cxn modelId="{ECC369AD-F707-49ED-B943-22B078644FF0}" type="presOf" srcId="{659C929D-FCE6-4F0A-ACDB-305910BFC1D3}" destId="{9285E100-CE71-4FD0-9223-D59A8C065A0B}" srcOrd="0" destOrd="0" presId="urn:microsoft.com/office/officeart/2005/8/layout/process4"/>
    <dgm:cxn modelId="{90D127B1-2BDB-4F46-AE12-7DE915FE62DF}" srcId="{659C929D-FCE6-4F0A-ACDB-305910BFC1D3}" destId="{140128EE-DE37-4E34-B772-E85C0FFA8BC0}" srcOrd="0" destOrd="0" parTransId="{FA94FAFA-1E8C-4E1D-9286-0ED94F824D17}" sibTransId="{C7157048-80AC-47C2-8E3E-7EAB4BAF124C}"/>
    <dgm:cxn modelId="{B0445EB9-375B-4632-BC7B-20FE5189C6E3}" srcId="{4288C888-3184-4785-B2CB-A27A3E5EFB01}" destId="{9987E9B0-AD93-4711-A7ED-4123A49AE44C}" srcOrd="0" destOrd="0" parTransId="{19CF83E0-3D71-480D-80C1-7C79C47AAD16}" sibTransId="{80679E26-0297-4190-8256-27DF846867B0}"/>
    <dgm:cxn modelId="{BBCB05C4-2346-4292-A303-8416622DC0E8}" type="presOf" srcId="{4288C888-3184-4785-B2CB-A27A3E5EFB01}" destId="{BA032CBE-07E3-418B-A15B-60066CCD9137}" srcOrd="1" destOrd="0" presId="urn:microsoft.com/office/officeart/2005/8/layout/process4"/>
    <dgm:cxn modelId="{21F2EBD6-3CB8-492A-8A62-5249CA7D6708}" type="presOf" srcId="{4288C888-3184-4785-B2CB-A27A3E5EFB01}" destId="{ADA6F831-DB9C-45F4-89E0-310122610BF0}" srcOrd="0" destOrd="0" presId="urn:microsoft.com/office/officeart/2005/8/layout/process4"/>
    <dgm:cxn modelId="{9DF191F2-B3CE-4EC1-9C85-014BC4FD6953}" type="presOf" srcId="{592ED07E-B1F7-415C-AF53-772B1118D163}" destId="{52FFC13D-B35A-45E3-B806-E766FEA3F259}" srcOrd="0" destOrd="0" presId="urn:microsoft.com/office/officeart/2005/8/layout/process4"/>
    <dgm:cxn modelId="{41B909FC-3374-4A92-9023-A3D8E0716476}" srcId="{592ED07E-B1F7-415C-AF53-772B1118D163}" destId="{659C929D-FCE6-4F0A-ACDB-305910BFC1D3}" srcOrd="0" destOrd="0" parTransId="{DCA5050E-8A88-420B-803C-0FA0FA18E99C}" sibTransId="{C07A99E3-B078-4D19-85FF-FCA727524D9D}"/>
    <dgm:cxn modelId="{BCDA7B47-3FFB-4002-8D9F-1D42CDB094BC}" type="presParOf" srcId="{52FFC13D-B35A-45E3-B806-E766FEA3F259}" destId="{55450A73-321D-4419-A5F9-84FCEED570A6}" srcOrd="0" destOrd="0" presId="urn:microsoft.com/office/officeart/2005/8/layout/process4"/>
    <dgm:cxn modelId="{5D9355D2-2B65-436C-82AF-D66C6A0E84F0}" type="presParOf" srcId="{55450A73-321D-4419-A5F9-84FCEED570A6}" destId="{ADA6F831-DB9C-45F4-89E0-310122610BF0}" srcOrd="0" destOrd="0" presId="urn:microsoft.com/office/officeart/2005/8/layout/process4"/>
    <dgm:cxn modelId="{29EC1587-FCAE-48D1-86DD-667300D0A93D}" type="presParOf" srcId="{55450A73-321D-4419-A5F9-84FCEED570A6}" destId="{BA032CBE-07E3-418B-A15B-60066CCD9137}" srcOrd="1" destOrd="0" presId="urn:microsoft.com/office/officeart/2005/8/layout/process4"/>
    <dgm:cxn modelId="{81CB1AEA-59B6-4345-8ED8-B3F220DE220A}" type="presParOf" srcId="{55450A73-321D-4419-A5F9-84FCEED570A6}" destId="{9E1FEC42-DD8C-40A9-A729-BBFFC579DBEF}" srcOrd="2" destOrd="0" presId="urn:microsoft.com/office/officeart/2005/8/layout/process4"/>
    <dgm:cxn modelId="{1A4734EB-F468-4B8E-BCC2-F955C6A80AD4}" type="presParOf" srcId="{9E1FEC42-DD8C-40A9-A729-BBFFC579DBEF}" destId="{A4AE8709-D1E3-4467-8DC4-29D216F44F43}" srcOrd="0" destOrd="0" presId="urn:microsoft.com/office/officeart/2005/8/layout/process4"/>
    <dgm:cxn modelId="{AA20A486-C576-4A6D-96F1-48AA3857FA88}" type="presParOf" srcId="{52FFC13D-B35A-45E3-B806-E766FEA3F259}" destId="{B87AE9EE-CBA5-4EFC-847B-970D4712FBF1}" srcOrd="1" destOrd="0" presId="urn:microsoft.com/office/officeart/2005/8/layout/process4"/>
    <dgm:cxn modelId="{3ED93FFB-F7B6-44AC-9BEB-362658C0DAD7}" type="presParOf" srcId="{52FFC13D-B35A-45E3-B806-E766FEA3F259}" destId="{3722BE62-DBC2-4566-BB73-BC7EED5B1D9D}" srcOrd="2" destOrd="0" presId="urn:microsoft.com/office/officeart/2005/8/layout/process4"/>
    <dgm:cxn modelId="{9E0C67ED-222B-4ABE-A634-D8AD2CE98DD7}" type="presParOf" srcId="{3722BE62-DBC2-4566-BB73-BC7EED5B1D9D}" destId="{9285E100-CE71-4FD0-9223-D59A8C065A0B}" srcOrd="0" destOrd="0" presId="urn:microsoft.com/office/officeart/2005/8/layout/process4"/>
    <dgm:cxn modelId="{12616E16-4415-460D-B8F1-2EB9808E08FC}" type="presParOf" srcId="{3722BE62-DBC2-4566-BB73-BC7EED5B1D9D}" destId="{287FA247-A383-4B1F-B434-75778504969E}" srcOrd="1" destOrd="0" presId="urn:microsoft.com/office/officeart/2005/8/layout/process4"/>
    <dgm:cxn modelId="{FCD2CB6D-5100-4977-875F-02FECCA69C56}" type="presParOf" srcId="{3722BE62-DBC2-4566-BB73-BC7EED5B1D9D}" destId="{458F2F81-F0F9-40A7-AA5A-1489CA107BF3}" srcOrd="2" destOrd="0" presId="urn:microsoft.com/office/officeart/2005/8/layout/process4"/>
    <dgm:cxn modelId="{22D9B1C0-1457-4E0F-B5B2-07E9CBAF5C29}" type="presParOf" srcId="{458F2F81-F0F9-40A7-AA5A-1489CA107BF3}" destId="{2FBFEA3D-4674-47EE-BF6E-8AFAFD03F83D}"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4F59D22-9348-4118-8295-70D225936DD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203778C-9AEE-4194-BD15-4E9F65FAAB43}">
      <dgm:prSet/>
      <dgm:spPr/>
      <dgm:t>
        <a:bodyPr/>
        <a:lstStyle/>
        <a:p>
          <a:r>
            <a:rPr lang="es-ES" baseline="0"/>
            <a:t>Cambiar el dataset de entrada</a:t>
          </a:r>
          <a:endParaRPr lang="en-US"/>
        </a:p>
      </dgm:t>
    </dgm:pt>
    <dgm:pt modelId="{F24C969F-9F6B-4EF0-9C5B-A48ED29CFDAF}" type="parTrans" cxnId="{79C2A6EA-C6EB-42CA-A536-D78A1012D003}">
      <dgm:prSet/>
      <dgm:spPr/>
      <dgm:t>
        <a:bodyPr/>
        <a:lstStyle/>
        <a:p>
          <a:endParaRPr lang="en-US"/>
        </a:p>
      </dgm:t>
    </dgm:pt>
    <dgm:pt modelId="{B2CA39D8-7F29-4918-A11B-A31C07F9592F}" type="sibTrans" cxnId="{79C2A6EA-C6EB-42CA-A536-D78A1012D003}">
      <dgm:prSet/>
      <dgm:spPr/>
      <dgm:t>
        <a:bodyPr/>
        <a:lstStyle/>
        <a:p>
          <a:endParaRPr lang="en-US"/>
        </a:p>
      </dgm:t>
    </dgm:pt>
    <dgm:pt modelId="{608E26F0-8D53-4B40-9A6D-A1CF23C3BE7A}">
      <dgm:prSet/>
      <dgm:spPr/>
      <dgm:t>
        <a:bodyPr/>
        <a:lstStyle/>
        <a:p>
          <a:r>
            <a:rPr lang="es-ES" baseline="0" dirty="0"/>
            <a:t>Ajustar los parámetros</a:t>
          </a:r>
          <a:endParaRPr lang="en-US" dirty="0"/>
        </a:p>
      </dgm:t>
    </dgm:pt>
    <dgm:pt modelId="{6E254B38-BEA2-4410-BE56-EA825789D961}" type="parTrans" cxnId="{E7DD527E-B1B0-4C38-8E06-41361559A150}">
      <dgm:prSet/>
      <dgm:spPr/>
      <dgm:t>
        <a:bodyPr/>
        <a:lstStyle/>
        <a:p>
          <a:endParaRPr lang="en-US"/>
        </a:p>
      </dgm:t>
    </dgm:pt>
    <dgm:pt modelId="{CBE29976-E6C6-47B2-A3C8-AE556C68745F}" type="sibTrans" cxnId="{E7DD527E-B1B0-4C38-8E06-41361559A150}">
      <dgm:prSet/>
      <dgm:spPr/>
      <dgm:t>
        <a:bodyPr/>
        <a:lstStyle/>
        <a:p>
          <a:endParaRPr lang="en-US"/>
        </a:p>
      </dgm:t>
    </dgm:pt>
    <dgm:pt modelId="{D873C94C-E90D-4146-86F5-2048AD602566}">
      <dgm:prSet/>
      <dgm:spPr/>
      <dgm:t>
        <a:bodyPr/>
        <a:lstStyle/>
        <a:p>
          <a:r>
            <a:rPr lang="es-ES" baseline="0"/>
            <a:t>Crear un example_input_df representativo del nuevo dataset</a:t>
          </a:r>
          <a:endParaRPr lang="en-US"/>
        </a:p>
      </dgm:t>
    </dgm:pt>
    <dgm:pt modelId="{13C0FB1F-B1F6-4962-8BCC-43630853EB86}" type="parTrans" cxnId="{4599B6B6-0885-4FB3-B348-D9840FD3D60F}">
      <dgm:prSet/>
      <dgm:spPr/>
      <dgm:t>
        <a:bodyPr/>
        <a:lstStyle/>
        <a:p>
          <a:endParaRPr lang="en-US"/>
        </a:p>
      </dgm:t>
    </dgm:pt>
    <dgm:pt modelId="{958C5D00-D327-4921-B2F7-606709B167C1}" type="sibTrans" cxnId="{4599B6B6-0885-4FB3-B348-D9840FD3D60F}">
      <dgm:prSet/>
      <dgm:spPr/>
      <dgm:t>
        <a:bodyPr/>
        <a:lstStyle/>
        <a:p>
          <a:endParaRPr lang="en-US"/>
        </a:p>
      </dgm:t>
    </dgm:pt>
    <dgm:pt modelId="{159347C9-DACE-4DDF-A545-3380D4459844}">
      <dgm:prSet/>
      <dgm:spPr/>
      <dgm:t>
        <a:bodyPr/>
        <a:lstStyle/>
        <a:p>
          <a:r>
            <a:rPr lang="es-ES" baseline="0"/>
            <a:t>Cambiar el nombre del experimento y modelo registrado</a:t>
          </a:r>
          <a:endParaRPr lang="en-US"/>
        </a:p>
      </dgm:t>
    </dgm:pt>
    <dgm:pt modelId="{6478FD81-324A-4E0A-BCE5-803227F8EDD5}" type="parTrans" cxnId="{C9393CCD-A6AD-4328-8B82-EBF34BDB14D5}">
      <dgm:prSet/>
      <dgm:spPr/>
      <dgm:t>
        <a:bodyPr/>
        <a:lstStyle/>
        <a:p>
          <a:endParaRPr lang="en-US"/>
        </a:p>
      </dgm:t>
    </dgm:pt>
    <dgm:pt modelId="{A276B4AB-B0F4-4243-B215-7F7772F05FA3}" type="sibTrans" cxnId="{C9393CCD-A6AD-4328-8B82-EBF34BDB14D5}">
      <dgm:prSet/>
      <dgm:spPr/>
      <dgm:t>
        <a:bodyPr/>
        <a:lstStyle/>
        <a:p>
          <a:endParaRPr lang="en-US"/>
        </a:p>
      </dgm:t>
    </dgm:pt>
    <dgm:pt modelId="{8BB0DC98-241C-4F82-9D7D-EAD9C0962550}" type="pres">
      <dgm:prSet presAssocID="{34F59D22-9348-4118-8295-70D225936DDC}" presName="linear" presStyleCnt="0">
        <dgm:presLayoutVars>
          <dgm:animLvl val="lvl"/>
          <dgm:resizeHandles val="exact"/>
        </dgm:presLayoutVars>
      </dgm:prSet>
      <dgm:spPr/>
    </dgm:pt>
    <dgm:pt modelId="{10D91379-3466-4898-9A54-283368F7028A}" type="pres">
      <dgm:prSet presAssocID="{9203778C-9AEE-4194-BD15-4E9F65FAAB43}" presName="parentText" presStyleLbl="node1" presStyleIdx="0" presStyleCnt="4">
        <dgm:presLayoutVars>
          <dgm:chMax val="0"/>
          <dgm:bulletEnabled val="1"/>
        </dgm:presLayoutVars>
      </dgm:prSet>
      <dgm:spPr/>
    </dgm:pt>
    <dgm:pt modelId="{AE4D7B2D-D661-4CF5-AF43-C7AB9F8DE7F0}" type="pres">
      <dgm:prSet presAssocID="{B2CA39D8-7F29-4918-A11B-A31C07F9592F}" presName="spacer" presStyleCnt="0"/>
      <dgm:spPr/>
    </dgm:pt>
    <dgm:pt modelId="{8DB75714-8026-46E7-ACAE-EA22641F3222}" type="pres">
      <dgm:prSet presAssocID="{608E26F0-8D53-4B40-9A6D-A1CF23C3BE7A}" presName="parentText" presStyleLbl="node1" presStyleIdx="1" presStyleCnt="4">
        <dgm:presLayoutVars>
          <dgm:chMax val="0"/>
          <dgm:bulletEnabled val="1"/>
        </dgm:presLayoutVars>
      </dgm:prSet>
      <dgm:spPr/>
    </dgm:pt>
    <dgm:pt modelId="{3223230C-777B-40E1-AE02-2D1769B8E7EA}" type="pres">
      <dgm:prSet presAssocID="{CBE29976-E6C6-47B2-A3C8-AE556C68745F}" presName="spacer" presStyleCnt="0"/>
      <dgm:spPr/>
    </dgm:pt>
    <dgm:pt modelId="{C292897E-41F8-418E-B717-FB18EC4BEC69}" type="pres">
      <dgm:prSet presAssocID="{D873C94C-E90D-4146-86F5-2048AD602566}" presName="parentText" presStyleLbl="node1" presStyleIdx="2" presStyleCnt="4">
        <dgm:presLayoutVars>
          <dgm:chMax val="0"/>
          <dgm:bulletEnabled val="1"/>
        </dgm:presLayoutVars>
      </dgm:prSet>
      <dgm:spPr/>
    </dgm:pt>
    <dgm:pt modelId="{FABCD930-DE4B-4703-89E0-5BBD4599D1D3}" type="pres">
      <dgm:prSet presAssocID="{958C5D00-D327-4921-B2F7-606709B167C1}" presName="spacer" presStyleCnt="0"/>
      <dgm:spPr/>
    </dgm:pt>
    <dgm:pt modelId="{02A9C321-EA57-4F0E-B821-0EC0B8AC63AD}" type="pres">
      <dgm:prSet presAssocID="{159347C9-DACE-4DDF-A545-3380D4459844}" presName="parentText" presStyleLbl="node1" presStyleIdx="3" presStyleCnt="4">
        <dgm:presLayoutVars>
          <dgm:chMax val="0"/>
          <dgm:bulletEnabled val="1"/>
        </dgm:presLayoutVars>
      </dgm:prSet>
      <dgm:spPr/>
    </dgm:pt>
  </dgm:ptLst>
  <dgm:cxnLst>
    <dgm:cxn modelId="{C58D863D-3025-474D-B0D3-E81A6926F06E}" type="presOf" srcId="{34F59D22-9348-4118-8295-70D225936DDC}" destId="{8BB0DC98-241C-4F82-9D7D-EAD9C0962550}" srcOrd="0" destOrd="0" presId="urn:microsoft.com/office/officeart/2005/8/layout/vList2"/>
    <dgm:cxn modelId="{FE026E6B-DB46-4E33-AE34-CFE9EE33F5AA}" type="presOf" srcId="{159347C9-DACE-4DDF-A545-3380D4459844}" destId="{02A9C321-EA57-4F0E-B821-0EC0B8AC63AD}" srcOrd="0" destOrd="0" presId="urn:microsoft.com/office/officeart/2005/8/layout/vList2"/>
    <dgm:cxn modelId="{F822D258-3EA9-4CDA-85D1-0BD20E849CE5}" type="presOf" srcId="{D873C94C-E90D-4146-86F5-2048AD602566}" destId="{C292897E-41F8-418E-B717-FB18EC4BEC69}" srcOrd="0" destOrd="0" presId="urn:microsoft.com/office/officeart/2005/8/layout/vList2"/>
    <dgm:cxn modelId="{E7DD527E-B1B0-4C38-8E06-41361559A150}" srcId="{34F59D22-9348-4118-8295-70D225936DDC}" destId="{608E26F0-8D53-4B40-9A6D-A1CF23C3BE7A}" srcOrd="1" destOrd="0" parTransId="{6E254B38-BEA2-4410-BE56-EA825789D961}" sibTransId="{CBE29976-E6C6-47B2-A3C8-AE556C68745F}"/>
    <dgm:cxn modelId="{582507A3-1B17-4404-A609-A9B0BACB795F}" type="presOf" srcId="{608E26F0-8D53-4B40-9A6D-A1CF23C3BE7A}" destId="{8DB75714-8026-46E7-ACAE-EA22641F3222}" srcOrd="0" destOrd="0" presId="urn:microsoft.com/office/officeart/2005/8/layout/vList2"/>
    <dgm:cxn modelId="{4599B6B6-0885-4FB3-B348-D9840FD3D60F}" srcId="{34F59D22-9348-4118-8295-70D225936DDC}" destId="{D873C94C-E90D-4146-86F5-2048AD602566}" srcOrd="2" destOrd="0" parTransId="{13C0FB1F-B1F6-4962-8BCC-43630853EB86}" sibTransId="{958C5D00-D327-4921-B2F7-606709B167C1}"/>
    <dgm:cxn modelId="{C9393CCD-A6AD-4328-8B82-EBF34BDB14D5}" srcId="{34F59D22-9348-4118-8295-70D225936DDC}" destId="{159347C9-DACE-4DDF-A545-3380D4459844}" srcOrd="3" destOrd="0" parTransId="{6478FD81-324A-4E0A-BCE5-803227F8EDD5}" sibTransId="{A276B4AB-B0F4-4243-B215-7F7772F05FA3}"/>
    <dgm:cxn modelId="{79C2A6EA-C6EB-42CA-A536-D78A1012D003}" srcId="{34F59D22-9348-4118-8295-70D225936DDC}" destId="{9203778C-9AEE-4194-BD15-4E9F65FAAB43}" srcOrd="0" destOrd="0" parTransId="{F24C969F-9F6B-4EF0-9C5B-A48ED29CFDAF}" sibTransId="{B2CA39D8-7F29-4918-A11B-A31C07F9592F}"/>
    <dgm:cxn modelId="{381A02FC-DC72-4C9D-B85F-F4B9BFC2C642}" type="presOf" srcId="{9203778C-9AEE-4194-BD15-4E9F65FAAB43}" destId="{10D91379-3466-4898-9A54-283368F7028A}" srcOrd="0" destOrd="0" presId="urn:microsoft.com/office/officeart/2005/8/layout/vList2"/>
    <dgm:cxn modelId="{70321AFD-61AF-4775-8083-094969F33A48}" type="presParOf" srcId="{8BB0DC98-241C-4F82-9D7D-EAD9C0962550}" destId="{10D91379-3466-4898-9A54-283368F7028A}" srcOrd="0" destOrd="0" presId="urn:microsoft.com/office/officeart/2005/8/layout/vList2"/>
    <dgm:cxn modelId="{8B376B8A-035E-4014-8BE3-25D413DBFDA0}" type="presParOf" srcId="{8BB0DC98-241C-4F82-9D7D-EAD9C0962550}" destId="{AE4D7B2D-D661-4CF5-AF43-C7AB9F8DE7F0}" srcOrd="1" destOrd="0" presId="urn:microsoft.com/office/officeart/2005/8/layout/vList2"/>
    <dgm:cxn modelId="{BFC77105-328E-4595-B9F9-7FBB6CE7E11D}" type="presParOf" srcId="{8BB0DC98-241C-4F82-9D7D-EAD9C0962550}" destId="{8DB75714-8026-46E7-ACAE-EA22641F3222}" srcOrd="2" destOrd="0" presId="urn:microsoft.com/office/officeart/2005/8/layout/vList2"/>
    <dgm:cxn modelId="{9E658EC0-EF18-4316-9695-4EB184A0771D}" type="presParOf" srcId="{8BB0DC98-241C-4F82-9D7D-EAD9C0962550}" destId="{3223230C-777B-40E1-AE02-2D1769B8E7EA}" srcOrd="3" destOrd="0" presId="urn:microsoft.com/office/officeart/2005/8/layout/vList2"/>
    <dgm:cxn modelId="{1CF2FC38-226D-4B43-9EDF-B3F2CD4D1089}" type="presParOf" srcId="{8BB0DC98-241C-4F82-9D7D-EAD9C0962550}" destId="{C292897E-41F8-418E-B717-FB18EC4BEC69}" srcOrd="4" destOrd="0" presId="urn:microsoft.com/office/officeart/2005/8/layout/vList2"/>
    <dgm:cxn modelId="{E633593A-35EB-4A1F-95F5-EFA7D952A364}" type="presParOf" srcId="{8BB0DC98-241C-4F82-9D7D-EAD9C0962550}" destId="{FABCD930-DE4B-4703-89E0-5BBD4599D1D3}" srcOrd="5" destOrd="0" presId="urn:microsoft.com/office/officeart/2005/8/layout/vList2"/>
    <dgm:cxn modelId="{D8CB7647-3629-467D-97BC-BA1A0ED83230}" type="presParOf" srcId="{8BB0DC98-241C-4F82-9D7D-EAD9C0962550}" destId="{02A9C321-EA57-4F0E-B821-0EC0B8AC63A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25FCAD-8FE6-4028-BE3A-AE63BF69F92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21D206F-C1D9-4CBA-971E-5C1B4AE3AA7C}">
      <dgm:prSet/>
      <dgm:spPr/>
      <dgm:t>
        <a:bodyPr/>
        <a:lstStyle/>
        <a:p>
          <a:r>
            <a:rPr lang="es-ES"/>
            <a:t>TFX</a:t>
          </a:r>
          <a:endParaRPr lang="en-US"/>
        </a:p>
      </dgm:t>
    </dgm:pt>
    <dgm:pt modelId="{917017A3-D399-450A-992D-987F2E0F0807}" type="parTrans" cxnId="{61B47521-CB66-4780-803A-BBB0799CE698}">
      <dgm:prSet/>
      <dgm:spPr/>
      <dgm:t>
        <a:bodyPr/>
        <a:lstStyle/>
        <a:p>
          <a:endParaRPr lang="en-US"/>
        </a:p>
      </dgm:t>
    </dgm:pt>
    <dgm:pt modelId="{5A1772DF-D54E-48E9-8C03-D4E2961E5FF6}" type="sibTrans" cxnId="{61B47521-CB66-4780-803A-BBB0799CE698}">
      <dgm:prSet/>
      <dgm:spPr/>
      <dgm:t>
        <a:bodyPr/>
        <a:lstStyle/>
        <a:p>
          <a:endParaRPr lang="en-US"/>
        </a:p>
      </dgm:t>
    </dgm:pt>
    <dgm:pt modelId="{001436C8-F986-454D-9189-1C455A0EF2B0}">
      <dgm:prSet/>
      <dgm:spPr/>
      <dgm:t>
        <a:bodyPr/>
        <a:lstStyle/>
        <a:p>
          <a:r>
            <a:rPr lang="es-ES"/>
            <a:t>Enfoque fuertemente ligado a TensorFlow</a:t>
          </a:r>
          <a:endParaRPr lang="en-US"/>
        </a:p>
      </dgm:t>
    </dgm:pt>
    <dgm:pt modelId="{069D1E32-9C59-44D0-84F0-39BCAC4B8669}" type="parTrans" cxnId="{2306D604-7520-4EED-809F-156F810949BC}">
      <dgm:prSet/>
      <dgm:spPr/>
      <dgm:t>
        <a:bodyPr/>
        <a:lstStyle/>
        <a:p>
          <a:endParaRPr lang="en-US"/>
        </a:p>
      </dgm:t>
    </dgm:pt>
    <dgm:pt modelId="{902CD7B3-4179-4186-A6E0-832F8AA8A273}" type="sibTrans" cxnId="{2306D604-7520-4EED-809F-156F810949BC}">
      <dgm:prSet/>
      <dgm:spPr/>
      <dgm:t>
        <a:bodyPr/>
        <a:lstStyle/>
        <a:p>
          <a:endParaRPr lang="en-US"/>
        </a:p>
      </dgm:t>
    </dgm:pt>
    <dgm:pt modelId="{F3F584F2-640A-48A3-B1A7-E5E23BCA7290}">
      <dgm:prSet/>
      <dgm:spPr/>
      <dgm:t>
        <a:bodyPr/>
        <a:lstStyle/>
        <a:p>
          <a:r>
            <a:rPr lang="es-ES"/>
            <a:t>Amazon SageMaker</a:t>
          </a:r>
          <a:endParaRPr lang="en-US"/>
        </a:p>
      </dgm:t>
    </dgm:pt>
    <dgm:pt modelId="{5CF938F3-02FA-4652-BBED-CF6065141F60}" type="parTrans" cxnId="{2AF5AA36-0D73-4868-A8CD-FB64317EE7C1}">
      <dgm:prSet/>
      <dgm:spPr/>
      <dgm:t>
        <a:bodyPr/>
        <a:lstStyle/>
        <a:p>
          <a:endParaRPr lang="en-US"/>
        </a:p>
      </dgm:t>
    </dgm:pt>
    <dgm:pt modelId="{015E2656-86D2-4605-B552-546EB4C424F6}" type="sibTrans" cxnId="{2AF5AA36-0D73-4868-A8CD-FB64317EE7C1}">
      <dgm:prSet/>
      <dgm:spPr/>
      <dgm:t>
        <a:bodyPr/>
        <a:lstStyle/>
        <a:p>
          <a:endParaRPr lang="en-US"/>
        </a:p>
      </dgm:t>
    </dgm:pt>
    <dgm:pt modelId="{A9BEE36E-CCAA-4384-AA68-6E20507D6A2B}">
      <dgm:prSet/>
      <dgm:spPr/>
      <dgm:t>
        <a:bodyPr/>
        <a:lstStyle/>
        <a:p>
          <a:r>
            <a:rPr lang="es-ES"/>
            <a:t>Costes económicos y complejidad fuera del entorno AWS</a:t>
          </a:r>
          <a:endParaRPr lang="en-US"/>
        </a:p>
      </dgm:t>
    </dgm:pt>
    <dgm:pt modelId="{A72C8C99-C90A-4306-A9E0-234A8582F2F7}" type="parTrans" cxnId="{EFF3A7C0-C888-4C29-8110-772345C2A404}">
      <dgm:prSet/>
      <dgm:spPr/>
      <dgm:t>
        <a:bodyPr/>
        <a:lstStyle/>
        <a:p>
          <a:endParaRPr lang="en-US"/>
        </a:p>
      </dgm:t>
    </dgm:pt>
    <dgm:pt modelId="{05C01767-C25D-48F0-B86E-7418245228D8}" type="sibTrans" cxnId="{EFF3A7C0-C888-4C29-8110-772345C2A404}">
      <dgm:prSet/>
      <dgm:spPr/>
      <dgm:t>
        <a:bodyPr/>
        <a:lstStyle/>
        <a:p>
          <a:endParaRPr lang="en-US"/>
        </a:p>
      </dgm:t>
    </dgm:pt>
    <dgm:pt modelId="{DFC03B7C-EAE0-45F5-9EA8-A5FBE88ECF8C}" type="pres">
      <dgm:prSet presAssocID="{6F25FCAD-8FE6-4028-BE3A-AE63BF69F928}" presName="linear" presStyleCnt="0">
        <dgm:presLayoutVars>
          <dgm:animLvl val="lvl"/>
          <dgm:resizeHandles val="exact"/>
        </dgm:presLayoutVars>
      </dgm:prSet>
      <dgm:spPr/>
    </dgm:pt>
    <dgm:pt modelId="{624A5BFB-A72B-490D-A08E-2584FDAA887F}" type="pres">
      <dgm:prSet presAssocID="{021D206F-C1D9-4CBA-971E-5C1B4AE3AA7C}" presName="parentText" presStyleLbl="node1" presStyleIdx="0" presStyleCnt="2">
        <dgm:presLayoutVars>
          <dgm:chMax val="0"/>
          <dgm:bulletEnabled val="1"/>
        </dgm:presLayoutVars>
      </dgm:prSet>
      <dgm:spPr/>
    </dgm:pt>
    <dgm:pt modelId="{1DEF6374-2FA3-4983-A5AF-064873A5CD1C}" type="pres">
      <dgm:prSet presAssocID="{021D206F-C1D9-4CBA-971E-5C1B4AE3AA7C}" presName="childText" presStyleLbl="revTx" presStyleIdx="0" presStyleCnt="2">
        <dgm:presLayoutVars>
          <dgm:bulletEnabled val="1"/>
        </dgm:presLayoutVars>
      </dgm:prSet>
      <dgm:spPr/>
    </dgm:pt>
    <dgm:pt modelId="{FCEFDA57-BBFB-4C54-B64F-D9B7DA8DA7AC}" type="pres">
      <dgm:prSet presAssocID="{F3F584F2-640A-48A3-B1A7-E5E23BCA7290}" presName="parentText" presStyleLbl="node1" presStyleIdx="1" presStyleCnt="2">
        <dgm:presLayoutVars>
          <dgm:chMax val="0"/>
          <dgm:bulletEnabled val="1"/>
        </dgm:presLayoutVars>
      </dgm:prSet>
      <dgm:spPr/>
    </dgm:pt>
    <dgm:pt modelId="{FA02CE17-0489-43FC-BCCE-B47A5548AD82}" type="pres">
      <dgm:prSet presAssocID="{F3F584F2-640A-48A3-B1A7-E5E23BCA7290}" presName="childText" presStyleLbl="revTx" presStyleIdx="1" presStyleCnt="2">
        <dgm:presLayoutVars>
          <dgm:bulletEnabled val="1"/>
        </dgm:presLayoutVars>
      </dgm:prSet>
      <dgm:spPr/>
    </dgm:pt>
  </dgm:ptLst>
  <dgm:cxnLst>
    <dgm:cxn modelId="{2306D604-7520-4EED-809F-156F810949BC}" srcId="{021D206F-C1D9-4CBA-971E-5C1B4AE3AA7C}" destId="{001436C8-F986-454D-9189-1C455A0EF2B0}" srcOrd="0" destOrd="0" parTransId="{069D1E32-9C59-44D0-84F0-39BCAC4B8669}" sibTransId="{902CD7B3-4179-4186-A6E0-832F8AA8A273}"/>
    <dgm:cxn modelId="{61B47521-CB66-4780-803A-BBB0799CE698}" srcId="{6F25FCAD-8FE6-4028-BE3A-AE63BF69F928}" destId="{021D206F-C1D9-4CBA-971E-5C1B4AE3AA7C}" srcOrd="0" destOrd="0" parTransId="{917017A3-D399-450A-992D-987F2E0F0807}" sibTransId="{5A1772DF-D54E-48E9-8C03-D4E2961E5FF6}"/>
    <dgm:cxn modelId="{3FE43E29-AB53-4A99-9D1F-72F825A9DED0}" type="presOf" srcId="{6F25FCAD-8FE6-4028-BE3A-AE63BF69F928}" destId="{DFC03B7C-EAE0-45F5-9EA8-A5FBE88ECF8C}" srcOrd="0" destOrd="0" presId="urn:microsoft.com/office/officeart/2005/8/layout/vList2"/>
    <dgm:cxn modelId="{2AF5AA36-0D73-4868-A8CD-FB64317EE7C1}" srcId="{6F25FCAD-8FE6-4028-BE3A-AE63BF69F928}" destId="{F3F584F2-640A-48A3-B1A7-E5E23BCA7290}" srcOrd="1" destOrd="0" parTransId="{5CF938F3-02FA-4652-BBED-CF6065141F60}" sibTransId="{015E2656-86D2-4605-B552-546EB4C424F6}"/>
    <dgm:cxn modelId="{F8CC03AD-4ABA-4046-99BA-75F66E2F5999}" type="presOf" srcId="{A9BEE36E-CCAA-4384-AA68-6E20507D6A2B}" destId="{FA02CE17-0489-43FC-BCCE-B47A5548AD82}" srcOrd="0" destOrd="0" presId="urn:microsoft.com/office/officeart/2005/8/layout/vList2"/>
    <dgm:cxn modelId="{014B92B8-BFF7-4FD7-930A-F77DABE3F606}" type="presOf" srcId="{001436C8-F986-454D-9189-1C455A0EF2B0}" destId="{1DEF6374-2FA3-4983-A5AF-064873A5CD1C}" srcOrd="0" destOrd="0" presId="urn:microsoft.com/office/officeart/2005/8/layout/vList2"/>
    <dgm:cxn modelId="{EFF3A7C0-C888-4C29-8110-772345C2A404}" srcId="{F3F584F2-640A-48A3-B1A7-E5E23BCA7290}" destId="{A9BEE36E-CCAA-4384-AA68-6E20507D6A2B}" srcOrd="0" destOrd="0" parTransId="{A72C8C99-C90A-4306-A9E0-234A8582F2F7}" sibTransId="{05C01767-C25D-48F0-B86E-7418245228D8}"/>
    <dgm:cxn modelId="{6C7204C4-E5EB-4BEC-A3B4-4DD4B284B9EA}" type="presOf" srcId="{021D206F-C1D9-4CBA-971E-5C1B4AE3AA7C}" destId="{624A5BFB-A72B-490D-A08E-2584FDAA887F}" srcOrd="0" destOrd="0" presId="urn:microsoft.com/office/officeart/2005/8/layout/vList2"/>
    <dgm:cxn modelId="{7C7220F2-F7CB-4423-969C-3FF236B0C77B}" type="presOf" srcId="{F3F584F2-640A-48A3-B1A7-E5E23BCA7290}" destId="{FCEFDA57-BBFB-4C54-B64F-D9B7DA8DA7AC}" srcOrd="0" destOrd="0" presId="urn:microsoft.com/office/officeart/2005/8/layout/vList2"/>
    <dgm:cxn modelId="{61F31142-D40B-488D-A880-01652E5E0926}" type="presParOf" srcId="{DFC03B7C-EAE0-45F5-9EA8-A5FBE88ECF8C}" destId="{624A5BFB-A72B-490D-A08E-2584FDAA887F}" srcOrd="0" destOrd="0" presId="urn:microsoft.com/office/officeart/2005/8/layout/vList2"/>
    <dgm:cxn modelId="{E78842BF-95A7-44FB-9DC1-AF79FBA1CFFD}" type="presParOf" srcId="{DFC03B7C-EAE0-45F5-9EA8-A5FBE88ECF8C}" destId="{1DEF6374-2FA3-4983-A5AF-064873A5CD1C}" srcOrd="1" destOrd="0" presId="urn:microsoft.com/office/officeart/2005/8/layout/vList2"/>
    <dgm:cxn modelId="{4226B88F-FFE5-429F-91EF-0242BBBCC5FE}" type="presParOf" srcId="{DFC03B7C-EAE0-45F5-9EA8-A5FBE88ECF8C}" destId="{FCEFDA57-BBFB-4C54-B64F-D9B7DA8DA7AC}" srcOrd="2" destOrd="0" presId="urn:microsoft.com/office/officeart/2005/8/layout/vList2"/>
    <dgm:cxn modelId="{6C387E97-71A7-4B4D-ACD9-5A662F401AE9}" type="presParOf" srcId="{DFC03B7C-EAE0-45F5-9EA8-A5FBE88ECF8C}" destId="{FA02CE17-0489-43FC-BCCE-B47A5548AD8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228B2-283C-4987-9E64-E3155897EFC7}">
      <dsp:nvSpPr>
        <dsp:cNvPr id="0" name=""/>
        <dsp:cNvSpPr/>
      </dsp:nvSpPr>
      <dsp:spPr>
        <a:xfrm>
          <a:off x="0" y="1082147"/>
          <a:ext cx="3324750" cy="1994850"/>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ES" sz="4000" b="0" i="0" kern="1200" baseline="0" dirty="0"/>
            <a:t>Aumento en la adopción de IA</a:t>
          </a:r>
          <a:endParaRPr lang="en-US" sz="4000" kern="1200" dirty="0"/>
        </a:p>
      </dsp:txBody>
      <dsp:txXfrm>
        <a:off x="0" y="1082147"/>
        <a:ext cx="3324750" cy="1994850"/>
      </dsp:txXfrm>
    </dsp:sp>
    <dsp:sp modelId="{AFAB7DF6-3B3C-47F0-AB77-2E2EA3DBAF57}">
      <dsp:nvSpPr>
        <dsp:cNvPr id="0" name=""/>
        <dsp:cNvSpPr/>
      </dsp:nvSpPr>
      <dsp:spPr>
        <a:xfrm>
          <a:off x="3657225" y="1082147"/>
          <a:ext cx="3324750" cy="1994850"/>
        </a:xfrm>
        <a:prstGeom prst="rec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ES" sz="4000" b="0" i="0" kern="1200" baseline="0" dirty="0"/>
            <a:t>Retos</a:t>
          </a:r>
          <a:endParaRPr lang="en-US" sz="4000" kern="1200" dirty="0"/>
        </a:p>
      </dsp:txBody>
      <dsp:txXfrm>
        <a:off x="3657225" y="1082147"/>
        <a:ext cx="3324750" cy="1994850"/>
      </dsp:txXfrm>
    </dsp:sp>
    <dsp:sp modelId="{E45E8448-AF30-4742-A57E-2A6DBACCA5BD}">
      <dsp:nvSpPr>
        <dsp:cNvPr id="0" name=""/>
        <dsp:cNvSpPr/>
      </dsp:nvSpPr>
      <dsp:spPr>
        <a:xfrm>
          <a:off x="7314451" y="1082147"/>
          <a:ext cx="3324750" cy="1994850"/>
        </a:xfrm>
        <a:prstGeom prst="rect">
          <a:avLst/>
        </a:prstGeom>
        <a:solidFill>
          <a:schemeClr val="accent4">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ES" sz="4000" kern="1200" baseline="0" dirty="0"/>
            <a:t>Sigue los principios DevOps</a:t>
          </a:r>
          <a:endParaRPr lang="en-US" sz="4000" kern="1200" dirty="0"/>
        </a:p>
      </dsp:txBody>
      <dsp:txXfrm>
        <a:off x="7314451" y="1082147"/>
        <a:ext cx="3324750" cy="19948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F0E5C-D698-4778-AFE2-D8C28E9EAD68}">
      <dsp:nvSpPr>
        <dsp:cNvPr id="0" name=""/>
        <dsp:cNvSpPr/>
      </dsp:nvSpPr>
      <dsp:spPr>
        <a:xfrm>
          <a:off x="0" y="512"/>
          <a:ext cx="8785735" cy="120012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FDD72A-8D88-4218-8B2F-36D3BE11A005}">
      <dsp:nvSpPr>
        <dsp:cNvPr id="0" name=""/>
        <dsp:cNvSpPr/>
      </dsp:nvSpPr>
      <dsp:spPr>
        <a:xfrm>
          <a:off x="363039" y="270541"/>
          <a:ext cx="660071" cy="6600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324C46-B4B0-4905-B828-EADC68E306D9}">
      <dsp:nvSpPr>
        <dsp:cNvPr id="0" name=""/>
        <dsp:cNvSpPr/>
      </dsp:nvSpPr>
      <dsp:spPr>
        <a:xfrm>
          <a:off x="1386149" y="512"/>
          <a:ext cx="7399585" cy="1200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14" tIns="127014" rIns="127014" bIns="127014" numCol="1" spcCol="1270" anchor="ctr" anchorCtr="0">
          <a:noAutofit/>
        </a:bodyPr>
        <a:lstStyle/>
        <a:p>
          <a:pPr marL="0" lvl="0" indent="0" algn="l" defTabSz="1111250">
            <a:lnSpc>
              <a:spcPct val="90000"/>
            </a:lnSpc>
            <a:spcBef>
              <a:spcPct val="0"/>
            </a:spcBef>
            <a:spcAft>
              <a:spcPct val="35000"/>
            </a:spcAft>
            <a:buNone/>
          </a:pPr>
          <a:r>
            <a:rPr lang="es-ES" sz="2500" kern="1200" baseline="0"/>
            <a:t>Evaluar y comparar herramientas MLOps</a:t>
          </a:r>
          <a:endParaRPr lang="en-US" sz="2500" kern="1200"/>
        </a:p>
      </dsp:txBody>
      <dsp:txXfrm>
        <a:off x="1386149" y="512"/>
        <a:ext cx="7399585" cy="1200129"/>
      </dsp:txXfrm>
    </dsp:sp>
    <dsp:sp modelId="{5040D158-AEF0-48B5-8DDA-7F4F7C98126C}">
      <dsp:nvSpPr>
        <dsp:cNvPr id="0" name=""/>
        <dsp:cNvSpPr/>
      </dsp:nvSpPr>
      <dsp:spPr>
        <a:xfrm>
          <a:off x="0" y="1500674"/>
          <a:ext cx="8785735" cy="120012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60BCC4-1050-4D17-A67D-A50EBB338A8B}">
      <dsp:nvSpPr>
        <dsp:cNvPr id="0" name=""/>
        <dsp:cNvSpPr/>
      </dsp:nvSpPr>
      <dsp:spPr>
        <a:xfrm>
          <a:off x="363039" y="1770703"/>
          <a:ext cx="660071" cy="6600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3F2597-E46D-4256-B104-BB3E2C31127A}">
      <dsp:nvSpPr>
        <dsp:cNvPr id="0" name=""/>
        <dsp:cNvSpPr/>
      </dsp:nvSpPr>
      <dsp:spPr>
        <a:xfrm>
          <a:off x="1386149" y="1500674"/>
          <a:ext cx="7399585" cy="1200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14" tIns="127014" rIns="127014" bIns="127014" numCol="1" spcCol="1270" anchor="ctr" anchorCtr="0">
          <a:noAutofit/>
        </a:bodyPr>
        <a:lstStyle/>
        <a:p>
          <a:pPr marL="0" lvl="0" indent="0" algn="l" defTabSz="1111250">
            <a:lnSpc>
              <a:spcPct val="90000"/>
            </a:lnSpc>
            <a:spcBef>
              <a:spcPct val="0"/>
            </a:spcBef>
            <a:spcAft>
              <a:spcPct val="35000"/>
            </a:spcAft>
            <a:buNone/>
          </a:pPr>
          <a:r>
            <a:rPr lang="es-ES" sz="2500" b="0" kern="1200" baseline="0" dirty="0"/>
            <a:t>MLflow, Metaflow, Apache Airflow, Kubeflow Pipelines</a:t>
          </a:r>
          <a:endParaRPr lang="en-US" sz="2500" b="0" kern="1200" dirty="0"/>
        </a:p>
      </dsp:txBody>
      <dsp:txXfrm>
        <a:off x="1386149" y="1500674"/>
        <a:ext cx="7399585" cy="1200129"/>
      </dsp:txXfrm>
    </dsp:sp>
    <dsp:sp modelId="{BA467B2A-AE1C-47AC-B0D0-70DB4E7C1515}">
      <dsp:nvSpPr>
        <dsp:cNvPr id="0" name=""/>
        <dsp:cNvSpPr/>
      </dsp:nvSpPr>
      <dsp:spPr>
        <a:xfrm>
          <a:off x="0" y="3000835"/>
          <a:ext cx="8785735" cy="120012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04F8CE-65DD-48F2-BD8C-4AD43DDD65AD}">
      <dsp:nvSpPr>
        <dsp:cNvPr id="0" name=""/>
        <dsp:cNvSpPr/>
      </dsp:nvSpPr>
      <dsp:spPr>
        <a:xfrm>
          <a:off x="363039" y="3270864"/>
          <a:ext cx="660071" cy="6600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572973-73CA-45AC-B202-7EA31D8B267B}">
      <dsp:nvSpPr>
        <dsp:cNvPr id="0" name=""/>
        <dsp:cNvSpPr/>
      </dsp:nvSpPr>
      <dsp:spPr>
        <a:xfrm>
          <a:off x="1386149" y="3000835"/>
          <a:ext cx="7399585" cy="1200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14" tIns="127014" rIns="127014" bIns="127014" numCol="1" spcCol="1270" anchor="ctr" anchorCtr="0">
          <a:noAutofit/>
        </a:bodyPr>
        <a:lstStyle/>
        <a:p>
          <a:pPr marL="0" lvl="0" indent="0" algn="l" defTabSz="1111250">
            <a:lnSpc>
              <a:spcPct val="90000"/>
            </a:lnSpc>
            <a:spcBef>
              <a:spcPct val="0"/>
            </a:spcBef>
            <a:spcAft>
              <a:spcPct val="35000"/>
            </a:spcAft>
            <a:buNone/>
          </a:pPr>
          <a:r>
            <a:rPr lang="es-ES" sz="2500" kern="1200" baseline="0" dirty="0"/>
            <a:t>Criterios de comparación, Casos de uso</a:t>
          </a:r>
          <a:endParaRPr lang="en-US" sz="2500" kern="1200" dirty="0"/>
        </a:p>
      </dsp:txBody>
      <dsp:txXfrm>
        <a:off x="1386149" y="3000835"/>
        <a:ext cx="7399585" cy="12001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055F8-722B-4452-BC08-4DDA922F497A}">
      <dsp:nvSpPr>
        <dsp:cNvPr id="0" name=""/>
        <dsp:cNvSpPr/>
      </dsp:nvSpPr>
      <dsp:spPr>
        <a:xfrm>
          <a:off x="0" y="3282"/>
          <a:ext cx="8785735" cy="6991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25E740-7C51-41DB-8BAA-1F400E4B0AB0}">
      <dsp:nvSpPr>
        <dsp:cNvPr id="0" name=""/>
        <dsp:cNvSpPr/>
      </dsp:nvSpPr>
      <dsp:spPr>
        <a:xfrm>
          <a:off x="211493" y="160591"/>
          <a:ext cx="384533" cy="3845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433E52-2109-414E-A6F8-7EE337E10123}">
      <dsp:nvSpPr>
        <dsp:cNvPr id="0" name=""/>
        <dsp:cNvSpPr/>
      </dsp:nvSpPr>
      <dsp:spPr>
        <a:xfrm>
          <a:off x="807520" y="3282"/>
          <a:ext cx="7978214" cy="699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994" tIns="73994" rIns="73994" bIns="73994" numCol="1" spcCol="1270" anchor="ctr" anchorCtr="0">
          <a:noAutofit/>
        </a:bodyPr>
        <a:lstStyle/>
        <a:p>
          <a:pPr marL="0" lvl="0" indent="0" algn="l" defTabSz="844550">
            <a:lnSpc>
              <a:spcPct val="100000"/>
            </a:lnSpc>
            <a:spcBef>
              <a:spcPct val="0"/>
            </a:spcBef>
            <a:spcAft>
              <a:spcPct val="35000"/>
            </a:spcAft>
            <a:buNone/>
          </a:pPr>
          <a:r>
            <a:rPr lang="es-ES" sz="1900" b="0" i="0" kern="1200" baseline="0"/>
            <a:t>Investigación y selección de herramientas</a:t>
          </a:r>
          <a:endParaRPr lang="en-US" sz="1900" kern="1200"/>
        </a:p>
      </dsp:txBody>
      <dsp:txXfrm>
        <a:off x="807520" y="3282"/>
        <a:ext cx="7978214" cy="699152"/>
      </dsp:txXfrm>
    </dsp:sp>
    <dsp:sp modelId="{116057C5-EBF7-4C8E-89CB-DDE61CD9A00D}">
      <dsp:nvSpPr>
        <dsp:cNvPr id="0" name=""/>
        <dsp:cNvSpPr/>
      </dsp:nvSpPr>
      <dsp:spPr>
        <a:xfrm>
          <a:off x="0" y="877222"/>
          <a:ext cx="8785735" cy="6991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2F0C7D-9556-40AC-B116-5CD11FDF5123}">
      <dsp:nvSpPr>
        <dsp:cNvPr id="0" name=""/>
        <dsp:cNvSpPr/>
      </dsp:nvSpPr>
      <dsp:spPr>
        <a:xfrm>
          <a:off x="211493" y="1034531"/>
          <a:ext cx="384533" cy="3845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01605A-A4D5-4B36-A270-661315DE13C8}">
      <dsp:nvSpPr>
        <dsp:cNvPr id="0" name=""/>
        <dsp:cNvSpPr/>
      </dsp:nvSpPr>
      <dsp:spPr>
        <a:xfrm>
          <a:off x="807520" y="877222"/>
          <a:ext cx="7978214" cy="699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994" tIns="73994" rIns="73994" bIns="73994" numCol="1" spcCol="1270" anchor="ctr" anchorCtr="0">
          <a:noAutofit/>
        </a:bodyPr>
        <a:lstStyle/>
        <a:p>
          <a:pPr marL="0" lvl="0" indent="0" algn="l" defTabSz="844550">
            <a:lnSpc>
              <a:spcPct val="100000"/>
            </a:lnSpc>
            <a:spcBef>
              <a:spcPct val="0"/>
            </a:spcBef>
            <a:spcAft>
              <a:spcPct val="35000"/>
            </a:spcAft>
            <a:buNone/>
          </a:pPr>
          <a:r>
            <a:rPr lang="es-ES" sz="1900" b="0" i="0" kern="1200" baseline="0" dirty="0"/>
            <a:t>Diseño de casos de uso (MNIST con NN, IMDB con </a:t>
          </a:r>
          <a:r>
            <a:rPr lang="es-ES" sz="1900" b="0" i="0" kern="1200" baseline="0" dirty="0" err="1"/>
            <a:t>distilBERT</a:t>
          </a:r>
          <a:r>
            <a:rPr lang="es-ES" sz="1900" b="0" i="0" kern="1200" baseline="0" dirty="0"/>
            <a:t>)</a:t>
          </a:r>
          <a:endParaRPr lang="en-US" sz="1900" b="0" kern="1200" dirty="0"/>
        </a:p>
      </dsp:txBody>
      <dsp:txXfrm>
        <a:off x="807520" y="877222"/>
        <a:ext cx="7978214" cy="699152"/>
      </dsp:txXfrm>
    </dsp:sp>
    <dsp:sp modelId="{5FFC7EB1-8FF8-4367-951B-C9369502AC96}">
      <dsp:nvSpPr>
        <dsp:cNvPr id="0" name=""/>
        <dsp:cNvSpPr/>
      </dsp:nvSpPr>
      <dsp:spPr>
        <a:xfrm>
          <a:off x="0" y="1751162"/>
          <a:ext cx="8785735" cy="6991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588854-9125-4503-9E74-7F360F784AEF}">
      <dsp:nvSpPr>
        <dsp:cNvPr id="0" name=""/>
        <dsp:cNvSpPr/>
      </dsp:nvSpPr>
      <dsp:spPr>
        <a:xfrm>
          <a:off x="211493" y="1908472"/>
          <a:ext cx="384533" cy="3845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8A75DF-06DA-4F6F-947B-0311CC5E449C}">
      <dsp:nvSpPr>
        <dsp:cNvPr id="0" name=""/>
        <dsp:cNvSpPr/>
      </dsp:nvSpPr>
      <dsp:spPr>
        <a:xfrm>
          <a:off x="807520" y="1751162"/>
          <a:ext cx="7978214" cy="699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994" tIns="73994" rIns="73994" bIns="73994" numCol="1" spcCol="1270" anchor="ctr" anchorCtr="0">
          <a:noAutofit/>
        </a:bodyPr>
        <a:lstStyle/>
        <a:p>
          <a:pPr marL="0" lvl="0" indent="0" algn="l" defTabSz="844550">
            <a:lnSpc>
              <a:spcPct val="100000"/>
            </a:lnSpc>
            <a:spcBef>
              <a:spcPct val="0"/>
            </a:spcBef>
            <a:spcAft>
              <a:spcPct val="35000"/>
            </a:spcAft>
            <a:buNone/>
          </a:pPr>
          <a:r>
            <a:rPr lang="es-ES" sz="1900" b="0" i="0" kern="1200" baseline="0"/>
            <a:t>Implementación de pipelines en cada herramienta</a:t>
          </a:r>
          <a:endParaRPr lang="en-US" sz="1900" kern="1200"/>
        </a:p>
      </dsp:txBody>
      <dsp:txXfrm>
        <a:off x="807520" y="1751162"/>
        <a:ext cx="7978214" cy="699152"/>
      </dsp:txXfrm>
    </dsp:sp>
    <dsp:sp modelId="{D144C91A-86DD-43AA-83A3-E306E66E1A8E}">
      <dsp:nvSpPr>
        <dsp:cNvPr id="0" name=""/>
        <dsp:cNvSpPr/>
      </dsp:nvSpPr>
      <dsp:spPr>
        <a:xfrm>
          <a:off x="0" y="2625103"/>
          <a:ext cx="8785735" cy="6991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A91242-B962-44DF-948B-57293E31941E}">
      <dsp:nvSpPr>
        <dsp:cNvPr id="0" name=""/>
        <dsp:cNvSpPr/>
      </dsp:nvSpPr>
      <dsp:spPr>
        <a:xfrm>
          <a:off x="211493" y="2782412"/>
          <a:ext cx="384533" cy="3845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C1B6C4-F6C4-496A-9F92-EB3087231131}">
      <dsp:nvSpPr>
        <dsp:cNvPr id="0" name=""/>
        <dsp:cNvSpPr/>
      </dsp:nvSpPr>
      <dsp:spPr>
        <a:xfrm>
          <a:off x="807520" y="2625103"/>
          <a:ext cx="7978214" cy="699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994" tIns="73994" rIns="73994" bIns="73994" numCol="1" spcCol="1270" anchor="ctr" anchorCtr="0">
          <a:noAutofit/>
        </a:bodyPr>
        <a:lstStyle/>
        <a:p>
          <a:pPr marL="0" lvl="0" indent="0" algn="l" defTabSz="844550">
            <a:lnSpc>
              <a:spcPct val="100000"/>
            </a:lnSpc>
            <a:spcBef>
              <a:spcPct val="0"/>
            </a:spcBef>
            <a:spcAft>
              <a:spcPct val="35000"/>
            </a:spcAft>
            <a:buNone/>
          </a:pPr>
          <a:r>
            <a:rPr lang="es-ES" sz="1900" b="0" i="0" kern="1200" baseline="0" dirty="0"/>
            <a:t>Automatización con GitHub Actions</a:t>
          </a:r>
          <a:endParaRPr lang="en-US" sz="1900" b="0" kern="1200" dirty="0"/>
        </a:p>
      </dsp:txBody>
      <dsp:txXfrm>
        <a:off x="807520" y="2625103"/>
        <a:ext cx="7978214" cy="699152"/>
      </dsp:txXfrm>
    </dsp:sp>
    <dsp:sp modelId="{CAA6573B-2854-4593-AE67-6D7BF967C0E3}">
      <dsp:nvSpPr>
        <dsp:cNvPr id="0" name=""/>
        <dsp:cNvSpPr/>
      </dsp:nvSpPr>
      <dsp:spPr>
        <a:xfrm>
          <a:off x="0" y="3499043"/>
          <a:ext cx="8785735" cy="6991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119E23-A6F2-4310-AF8F-D6029B895420}">
      <dsp:nvSpPr>
        <dsp:cNvPr id="0" name=""/>
        <dsp:cNvSpPr/>
      </dsp:nvSpPr>
      <dsp:spPr>
        <a:xfrm>
          <a:off x="211493" y="3656352"/>
          <a:ext cx="384533" cy="3845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0C2C62-5A39-4C0C-B749-33B3103552A8}">
      <dsp:nvSpPr>
        <dsp:cNvPr id="0" name=""/>
        <dsp:cNvSpPr/>
      </dsp:nvSpPr>
      <dsp:spPr>
        <a:xfrm>
          <a:off x="807520" y="3499043"/>
          <a:ext cx="7978214" cy="699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994" tIns="73994" rIns="73994" bIns="73994" numCol="1" spcCol="1270" anchor="ctr" anchorCtr="0">
          <a:noAutofit/>
        </a:bodyPr>
        <a:lstStyle/>
        <a:p>
          <a:pPr marL="0" lvl="0" indent="0" algn="l" defTabSz="844550">
            <a:lnSpc>
              <a:spcPct val="100000"/>
            </a:lnSpc>
            <a:spcBef>
              <a:spcPct val="0"/>
            </a:spcBef>
            <a:spcAft>
              <a:spcPct val="35000"/>
            </a:spcAft>
            <a:buNone/>
          </a:pPr>
          <a:r>
            <a:rPr lang="es-ES" sz="1900" b="0" i="0" kern="1200" baseline="0" dirty="0"/>
            <a:t>Despliegues en </a:t>
          </a:r>
          <a:r>
            <a:rPr lang="es-ES" sz="1900" b="0" i="0" kern="1200" baseline="0" dirty="0" err="1"/>
            <a:t>DigitalOcean</a:t>
          </a:r>
          <a:endParaRPr lang="en-US" sz="1900" b="0" kern="1200" dirty="0"/>
        </a:p>
      </dsp:txBody>
      <dsp:txXfrm>
        <a:off x="807520" y="3499043"/>
        <a:ext cx="7978214" cy="6991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FBFFC-AADD-4762-90A2-0E66B1215C7A}">
      <dsp:nvSpPr>
        <dsp:cNvPr id="0" name=""/>
        <dsp:cNvSpPr/>
      </dsp:nvSpPr>
      <dsp:spPr>
        <a:xfrm>
          <a:off x="0" y="770734"/>
          <a:ext cx="3406008" cy="2043605"/>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s-ES" sz="3700" b="0" i="0" kern="1200" baseline="0" dirty="0"/>
            <a:t>MLOps es clave</a:t>
          </a:r>
          <a:endParaRPr lang="en-US" sz="3700" kern="1200" dirty="0"/>
        </a:p>
      </dsp:txBody>
      <dsp:txXfrm>
        <a:off x="0" y="770734"/>
        <a:ext cx="3406008" cy="2043605"/>
      </dsp:txXfrm>
    </dsp:sp>
    <dsp:sp modelId="{8F634039-6C75-4812-8645-049CF0E4A3EA}">
      <dsp:nvSpPr>
        <dsp:cNvPr id="0" name=""/>
        <dsp:cNvSpPr/>
      </dsp:nvSpPr>
      <dsp:spPr>
        <a:xfrm>
          <a:off x="3746609" y="770734"/>
          <a:ext cx="3406008" cy="2043605"/>
        </a:xfrm>
        <a:prstGeom prst="rec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s-ES" sz="3700" b="0" i="0" kern="1200" baseline="0" dirty="0"/>
            <a:t>No hay herramienta perfecta</a:t>
          </a:r>
          <a:endParaRPr lang="en-US" sz="3700" kern="1200" dirty="0"/>
        </a:p>
      </dsp:txBody>
      <dsp:txXfrm>
        <a:off x="3746609" y="770734"/>
        <a:ext cx="3406008" cy="2043605"/>
      </dsp:txXfrm>
    </dsp:sp>
    <dsp:sp modelId="{68D402AA-C994-42FD-9945-BB3090AF05C9}">
      <dsp:nvSpPr>
        <dsp:cNvPr id="0" name=""/>
        <dsp:cNvSpPr/>
      </dsp:nvSpPr>
      <dsp:spPr>
        <a:xfrm>
          <a:off x="7493218" y="770734"/>
          <a:ext cx="3406008" cy="2043605"/>
        </a:xfrm>
        <a:prstGeom prst="rect">
          <a:avLst/>
        </a:prstGeom>
        <a:solidFill>
          <a:schemeClr val="accent4">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s-ES" sz="3700" b="0" i="0" kern="1200" baseline="0" dirty="0"/>
            <a:t>Guía práctica y comparativa clara</a:t>
          </a:r>
          <a:endParaRPr lang="en-US" sz="3700" kern="1200" dirty="0"/>
        </a:p>
      </dsp:txBody>
      <dsp:txXfrm>
        <a:off x="7493218" y="770734"/>
        <a:ext cx="3406008" cy="20436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32CBE-07E3-418B-A15B-60066CCD9137}">
      <dsp:nvSpPr>
        <dsp:cNvPr id="0" name=""/>
        <dsp:cNvSpPr/>
      </dsp:nvSpPr>
      <dsp:spPr>
        <a:xfrm>
          <a:off x="0" y="3175928"/>
          <a:ext cx="5990135" cy="2083752"/>
        </a:xfrm>
        <a:prstGeom prst="rect">
          <a:avLst/>
        </a:prstGeom>
        <a:solidFill>
          <a:schemeClr val="accent2">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s-ES" sz="2900" kern="1200" baseline="0"/>
            <a:t>Reproducibilidad y trazabilidad</a:t>
          </a:r>
          <a:endParaRPr lang="en-US" sz="2900" kern="1200"/>
        </a:p>
      </dsp:txBody>
      <dsp:txXfrm>
        <a:off x="0" y="3175928"/>
        <a:ext cx="5990135" cy="1125226"/>
      </dsp:txXfrm>
    </dsp:sp>
    <dsp:sp modelId="{A4AE8709-D1E3-4467-8DC4-29D216F44F43}">
      <dsp:nvSpPr>
        <dsp:cNvPr id="0" name=""/>
        <dsp:cNvSpPr/>
      </dsp:nvSpPr>
      <dsp:spPr>
        <a:xfrm>
          <a:off x="0" y="4259479"/>
          <a:ext cx="5990135" cy="958526"/>
        </a:xfrm>
        <a:prstGeom prst="rect">
          <a:avLst/>
        </a:prstGeom>
        <a:solidFill>
          <a:schemeClr val="accent2">
            <a:tint val="40000"/>
            <a:alpha val="90000"/>
            <a:hueOff val="0"/>
            <a:satOff val="0"/>
            <a:lumOff val="0"/>
            <a:alphaOff val="0"/>
          </a:schemeClr>
        </a:solidFill>
        <a:ln w="1397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s-ES" sz="2100" kern="1200"/>
            <a:t>Facilita repetir experimentos, versionar modelos y entender el histórico completo de decisiones técnicas y métricas.</a:t>
          </a:r>
          <a:endParaRPr lang="en-US" sz="2100" kern="1200"/>
        </a:p>
      </dsp:txBody>
      <dsp:txXfrm>
        <a:off x="0" y="4259479"/>
        <a:ext cx="5990135" cy="958526"/>
      </dsp:txXfrm>
    </dsp:sp>
    <dsp:sp modelId="{287FA247-A383-4B1F-B434-75778504969E}">
      <dsp:nvSpPr>
        <dsp:cNvPr id="0" name=""/>
        <dsp:cNvSpPr/>
      </dsp:nvSpPr>
      <dsp:spPr>
        <a:xfrm rot="10800000">
          <a:off x="0" y="2372"/>
          <a:ext cx="5990135" cy="3204811"/>
        </a:xfrm>
        <a:prstGeom prst="upArrowCallout">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s-ES" sz="2900" kern="1200" baseline="0" dirty="0"/>
            <a:t>Mayor eficiencia </a:t>
          </a:r>
          <a:endParaRPr lang="en-US" sz="2900" kern="1200" dirty="0"/>
        </a:p>
      </dsp:txBody>
      <dsp:txXfrm rot="-10800000">
        <a:off x="0" y="2372"/>
        <a:ext cx="5990135" cy="1124888"/>
      </dsp:txXfrm>
    </dsp:sp>
    <dsp:sp modelId="{2FBFEA3D-4674-47EE-BF6E-8AFAFD03F83D}">
      <dsp:nvSpPr>
        <dsp:cNvPr id="0" name=""/>
        <dsp:cNvSpPr/>
      </dsp:nvSpPr>
      <dsp:spPr>
        <a:xfrm>
          <a:off x="0" y="1127261"/>
          <a:ext cx="5990135" cy="958238"/>
        </a:xfrm>
        <a:prstGeom prst="rect">
          <a:avLst/>
        </a:prstGeom>
        <a:solidFill>
          <a:schemeClr val="accent3">
            <a:tint val="40000"/>
            <a:alpha val="90000"/>
            <a:hueOff val="0"/>
            <a:satOff val="0"/>
            <a:lumOff val="0"/>
            <a:alphaOff val="0"/>
          </a:schemeClr>
        </a:solidFill>
        <a:ln w="1397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s-ES" sz="2100" kern="1200"/>
            <a:t>Aplicar MLOps permite automatizar tareas repetitivas, reducir errores humanos y escalar modelos a producción con menos esfuerzo.</a:t>
          </a:r>
          <a:endParaRPr lang="en-US" sz="2100" kern="1200"/>
        </a:p>
      </dsp:txBody>
      <dsp:txXfrm>
        <a:off x="0" y="1127261"/>
        <a:ext cx="5990135" cy="9582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91379-3466-4898-9A54-283368F7028A}">
      <dsp:nvSpPr>
        <dsp:cNvPr id="0" name=""/>
        <dsp:cNvSpPr/>
      </dsp:nvSpPr>
      <dsp:spPr>
        <a:xfrm>
          <a:off x="0" y="245160"/>
          <a:ext cx="5990135" cy="1130293"/>
        </a:xfrm>
        <a:prstGeom prst="roundRect">
          <a:avLst/>
        </a:prstGeom>
        <a:solidFill>
          <a:schemeClr val="accent2">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s-ES" sz="2900" kern="1200" baseline="0"/>
            <a:t>Cambiar el dataset de entrada</a:t>
          </a:r>
          <a:endParaRPr lang="en-US" sz="2900" kern="1200"/>
        </a:p>
      </dsp:txBody>
      <dsp:txXfrm>
        <a:off x="55176" y="300336"/>
        <a:ext cx="5879783" cy="1019941"/>
      </dsp:txXfrm>
    </dsp:sp>
    <dsp:sp modelId="{8DB75714-8026-46E7-ACAE-EA22641F3222}">
      <dsp:nvSpPr>
        <dsp:cNvPr id="0" name=""/>
        <dsp:cNvSpPr/>
      </dsp:nvSpPr>
      <dsp:spPr>
        <a:xfrm>
          <a:off x="0" y="1458973"/>
          <a:ext cx="5990135" cy="1130293"/>
        </a:xfrm>
        <a:prstGeom prst="roundRect">
          <a:avLst/>
        </a:prstGeom>
        <a:solidFill>
          <a:schemeClr val="accent2">
            <a:hueOff val="-2474889"/>
            <a:satOff val="807"/>
            <a:lumOff val="-71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s-ES" sz="2900" kern="1200" baseline="0" dirty="0"/>
            <a:t>Ajustar los parámetros</a:t>
          </a:r>
          <a:endParaRPr lang="en-US" sz="2900" kern="1200" dirty="0"/>
        </a:p>
      </dsp:txBody>
      <dsp:txXfrm>
        <a:off x="55176" y="1514149"/>
        <a:ext cx="5879783" cy="1019941"/>
      </dsp:txXfrm>
    </dsp:sp>
    <dsp:sp modelId="{C292897E-41F8-418E-B717-FB18EC4BEC69}">
      <dsp:nvSpPr>
        <dsp:cNvPr id="0" name=""/>
        <dsp:cNvSpPr/>
      </dsp:nvSpPr>
      <dsp:spPr>
        <a:xfrm>
          <a:off x="0" y="2672787"/>
          <a:ext cx="5990135" cy="1130293"/>
        </a:xfrm>
        <a:prstGeom prst="roundRect">
          <a:avLst/>
        </a:prstGeom>
        <a:solidFill>
          <a:schemeClr val="accent2">
            <a:hueOff val="-4949778"/>
            <a:satOff val="1615"/>
            <a:lumOff val="-143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s-ES" sz="2900" kern="1200" baseline="0"/>
            <a:t>Crear un example_input_df representativo del nuevo dataset</a:t>
          </a:r>
          <a:endParaRPr lang="en-US" sz="2900" kern="1200"/>
        </a:p>
      </dsp:txBody>
      <dsp:txXfrm>
        <a:off x="55176" y="2727963"/>
        <a:ext cx="5879783" cy="1019941"/>
      </dsp:txXfrm>
    </dsp:sp>
    <dsp:sp modelId="{02A9C321-EA57-4F0E-B821-0EC0B8AC63AD}">
      <dsp:nvSpPr>
        <dsp:cNvPr id="0" name=""/>
        <dsp:cNvSpPr/>
      </dsp:nvSpPr>
      <dsp:spPr>
        <a:xfrm>
          <a:off x="0" y="3886600"/>
          <a:ext cx="5990135" cy="1130293"/>
        </a:xfrm>
        <a:prstGeom prst="roundRect">
          <a:avLst/>
        </a:prstGeom>
        <a:solidFill>
          <a:schemeClr val="accent2">
            <a:hueOff val="-7424668"/>
            <a:satOff val="2422"/>
            <a:lumOff val="-2157"/>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s-ES" sz="2900" kern="1200" baseline="0"/>
            <a:t>Cambiar el nombre del experimento y modelo registrado</a:t>
          </a:r>
          <a:endParaRPr lang="en-US" sz="2900" kern="1200"/>
        </a:p>
      </dsp:txBody>
      <dsp:txXfrm>
        <a:off x="55176" y="3941776"/>
        <a:ext cx="5879783" cy="10199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A5BFB-A72B-490D-A08E-2584FDAA887F}">
      <dsp:nvSpPr>
        <dsp:cNvPr id="0" name=""/>
        <dsp:cNvSpPr/>
      </dsp:nvSpPr>
      <dsp:spPr>
        <a:xfrm>
          <a:off x="0" y="158929"/>
          <a:ext cx="5990135" cy="1103310"/>
        </a:xfrm>
        <a:prstGeom prst="roundRect">
          <a:avLst/>
        </a:prstGeom>
        <a:solidFill>
          <a:schemeClr val="accent2">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s-ES" sz="4600" kern="1200"/>
            <a:t>TFX</a:t>
          </a:r>
          <a:endParaRPr lang="en-US" sz="4600" kern="1200"/>
        </a:p>
      </dsp:txBody>
      <dsp:txXfrm>
        <a:off x="53859" y="212788"/>
        <a:ext cx="5882417" cy="995592"/>
      </dsp:txXfrm>
    </dsp:sp>
    <dsp:sp modelId="{1DEF6374-2FA3-4983-A5AF-064873A5CD1C}">
      <dsp:nvSpPr>
        <dsp:cNvPr id="0" name=""/>
        <dsp:cNvSpPr/>
      </dsp:nvSpPr>
      <dsp:spPr>
        <a:xfrm>
          <a:off x="0" y="1262239"/>
          <a:ext cx="5990135" cy="111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187" tIns="58420" rIns="327152" bIns="58420" numCol="1" spcCol="1270" anchor="t" anchorCtr="0">
          <a:noAutofit/>
        </a:bodyPr>
        <a:lstStyle/>
        <a:p>
          <a:pPr marL="285750" lvl="1" indent="-285750" algn="l" defTabSz="1600200">
            <a:lnSpc>
              <a:spcPct val="90000"/>
            </a:lnSpc>
            <a:spcBef>
              <a:spcPct val="0"/>
            </a:spcBef>
            <a:spcAft>
              <a:spcPct val="20000"/>
            </a:spcAft>
            <a:buChar char="•"/>
          </a:pPr>
          <a:r>
            <a:rPr lang="es-ES" sz="3600" kern="1200"/>
            <a:t>Enfoque fuertemente ligado a TensorFlow</a:t>
          </a:r>
          <a:endParaRPr lang="en-US" sz="3600" kern="1200"/>
        </a:p>
      </dsp:txBody>
      <dsp:txXfrm>
        <a:off x="0" y="1262239"/>
        <a:ext cx="5990135" cy="1118835"/>
      </dsp:txXfrm>
    </dsp:sp>
    <dsp:sp modelId="{FCEFDA57-BBFB-4C54-B64F-D9B7DA8DA7AC}">
      <dsp:nvSpPr>
        <dsp:cNvPr id="0" name=""/>
        <dsp:cNvSpPr/>
      </dsp:nvSpPr>
      <dsp:spPr>
        <a:xfrm>
          <a:off x="0" y="2381074"/>
          <a:ext cx="5990135" cy="1103310"/>
        </a:xfrm>
        <a:prstGeom prst="roundRect">
          <a:avLst/>
        </a:prstGeom>
        <a:solidFill>
          <a:schemeClr val="accent2">
            <a:hueOff val="-7424668"/>
            <a:satOff val="2422"/>
            <a:lumOff val="-2157"/>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s-ES" sz="4600" kern="1200"/>
            <a:t>Amazon SageMaker</a:t>
          </a:r>
          <a:endParaRPr lang="en-US" sz="4600" kern="1200"/>
        </a:p>
      </dsp:txBody>
      <dsp:txXfrm>
        <a:off x="53859" y="2434933"/>
        <a:ext cx="5882417" cy="995592"/>
      </dsp:txXfrm>
    </dsp:sp>
    <dsp:sp modelId="{FA02CE17-0489-43FC-BCCE-B47A5548AD82}">
      <dsp:nvSpPr>
        <dsp:cNvPr id="0" name=""/>
        <dsp:cNvSpPr/>
      </dsp:nvSpPr>
      <dsp:spPr>
        <a:xfrm>
          <a:off x="0" y="3484384"/>
          <a:ext cx="5990135" cy="16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187" tIns="58420" rIns="327152" bIns="58420" numCol="1" spcCol="1270" anchor="t" anchorCtr="0">
          <a:noAutofit/>
        </a:bodyPr>
        <a:lstStyle/>
        <a:p>
          <a:pPr marL="285750" lvl="1" indent="-285750" algn="l" defTabSz="1600200">
            <a:lnSpc>
              <a:spcPct val="90000"/>
            </a:lnSpc>
            <a:spcBef>
              <a:spcPct val="0"/>
            </a:spcBef>
            <a:spcAft>
              <a:spcPct val="20000"/>
            </a:spcAft>
            <a:buChar char="•"/>
          </a:pPr>
          <a:r>
            <a:rPr lang="es-ES" sz="3600" kern="1200"/>
            <a:t>Costes económicos y complejidad fuera del entorno AWS</a:t>
          </a:r>
          <a:endParaRPr lang="en-US" sz="3600" kern="1200"/>
        </a:p>
      </dsp:txBody>
      <dsp:txXfrm>
        <a:off x="0" y="3484384"/>
        <a:ext cx="5990135" cy="16187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64CA8-4EAC-46E3-8660-8CD85D9DDE62}" type="datetimeFigureOut">
              <a:rPr lang="es-ES" smtClean="0"/>
              <a:t>15/07/2025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6DB32D-BEF2-43AE-A158-EAF5593218FB}" type="slidenum">
              <a:rPr lang="es-ES" smtClean="0"/>
              <a:t>‹Nº›</a:t>
            </a:fld>
            <a:endParaRPr lang="es-ES"/>
          </a:p>
        </p:txBody>
      </p:sp>
    </p:spTree>
    <p:extLst>
      <p:ext uri="{BB962C8B-B14F-4D97-AF65-F5344CB8AC3E}">
        <p14:creationId xmlns:p14="http://schemas.microsoft.com/office/powerpoint/2010/main" val="3997796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trabajo he llevado a cabo una evaluación empírica de diferentes frameworks orientados a la disciplina de MLOps, que combina principios de DevOps con las particularidades del ciclo de vida del machine </a:t>
            </a:r>
            <a:r>
              <a:rPr lang="es-ES" dirty="0" err="1"/>
              <a:t>learning</a:t>
            </a:r>
            <a:r>
              <a:rPr lang="es-ES" dirty="0"/>
              <a:t>. El trabajo ha sido realizado como parte del Grado en Ingeniería Informática de Gestión y Sistemas de Información, y dirigido por Unai López Novoa, con la codirección de Mikel Egaña Aranguren.</a:t>
            </a:r>
          </a:p>
        </p:txBody>
      </p:sp>
      <p:sp>
        <p:nvSpPr>
          <p:cNvPr id="4" name="Marcador de número de diapositiva 3"/>
          <p:cNvSpPr>
            <a:spLocks noGrp="1"/>
          </p:cNvSpPr>
          <p:nvPr>
            <p:ph type="sldNum" sz="quarter" idx="5"/>
          </p:nvPr>
        </p:nvSpPr>
        <p:spPr/>
        <p:txBody>
          <a:bodyPr/>
          <a:lstStyle/>
          <a:p>
            <a:fld id="{1A6DB32D-BEF2-43AE-A158-EAF5593218FB}" type="slidenum">
              <a:rPr lang="es-ES" smtClean="0"/>
              <a:t>1</a:t>
            </a:fld>
            <a:endParaRPr lang="es-ES"/>
          </a:p>
        </p:txBody>
      </p:sp>
    </p:spTree>
    <p:extLst>
      <p:ext uri="{BB962C8B-B14F-4D97-AF65-F5344CB8AC3E}">
        <p14:creationId xmlns:p14="http://schemas.microsoft.com/office/powerpoint/2010/main" val="4104127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t>Primero, que MLOps es clave. A medida que los sistemas de machine </a:t>
            </a:r>
            <a:r>
              <a:rPr lang="es-ES" b="0" i="0" dirty="0" err="1"/>
              <a:t>learning</a:t>
            </a:r>
            <a:r>
              <a:rPr lang="es-ES" b="0" i="0" dirty="0"/>
              <a:t> se vuelven más complejos y se integran en entornos reales, es fundamental contar con buenas prácticas para desplegar, monitorizar y mantener los modelos.</a:t>
            </a:r>
          </a:p>
          <a:p>
            <a:r>
              <a:rPr lang="es-ES" b="0" i="0" dirty="0"/>
              <a:t>Segundo, no hay una herramienta perfecta. Cada </a:t>
            </a:r>
            <a:r>
              <a:rPr lang="es-ES" b="0" i="0" dirty="0" err="1"/>
              <a:t>framework</a:t>
            </a:r>
            <a:r>
              <a:rPr lang="es-ES" b="0" i="0" dirty="0"/>
              <a:t> tiene sus ventajas y limitaciones, y lo importante no es buscar el "mejor", sino el que mejor se adapte al contexto del proyecto. </a:t>
            </a:r>
          </a:p>
          <a:p>
            <a:r>
              <a:rPr lang="es-ES" b="0" i="0" dirty="0"/>
              <a:t>Y por último, este trabajo ha cumplido con el objetivo de servir de guía y comparativa para que los profesionales u otros estudiantes pueden entender más fácilmente que esperar de cada herramienta, que pros y contras tienen, para así tomar la mejor decisión.</a:t>
            </a:r>
          </a:p>
          <a:p>
            <a:endParaRPr lang="es-ES" dirty="0"/>
          </a:p>
          <a:p>
            <a:r>
              <a:rPr lang="es-ES" dirty="0"/>
              <a:t>QUITAR TRABAJO A FUTURO Y MENCIONAR EL ARTÍCULO DE LA REVISTA </a:t>
            </a:r>
            <a:r>
              <a:rPr lang="es-ES" dirty="0" err="1"/>
              <a:t>Automated</a:t>
            </a:r>
            <a:r>
              <a:rPr lang="es-ES" dirty="0"/>
              <a:t> Software </a:t>
            </a:r>
            <a:r>
              <a:rPr lang="es-ES" dirty="0" err="1"/>
              <a:t>Engineering</a:t>
            </a:r>
            <a:r>
              <a:rPr lang="es-ES" dirty="0"/>
              <a:t> (Springer)</a:t>
            </a:r>
          </a:p>
        </p:txBody>
      </p:sp>
      <p:sp>
        <p:nvSpPr>
          <p:cNvPr id="4" name="Marcador de número de diapositiva 3"/>
          <p:cNvSpPr>
            <a:spLocks noGrp="1"/>
          </p:cNvSpPr>
          <p:nvPr>
            <p:ph type="sldNum" sz="quarter" idx="5"/>
          </p:nvPr>
        </p:nvSpPr>
        <p:spPr/>
        <p:txBody>
          <a:bodyPr/>
          <a:lstStyle/>
          <a:p>
            <a:fld id="{1A6DB32D-BEF2-43AE-A158-EAF5593218FB}" type="slidenum">
              <a:rPr lang="es-ES" smtClean="0"/>
              <a:t>12</a:t>
            </a:fld>
            <a:endParaRPr lang="es-ES"/>
          </a:p>
        </p:txBody>
      </p:sp>
    </p:spTree>
    <p:extLst>
      <p:ext uri="{BB962C8B-B14F-4D97-AF65-F5344CB8AC3E}">
        <p14:creationId xmlns:p14="http://schemas.microsoft.com/office/powerpoint/2010/main" val="3622147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Muchas gracias por vuestra atención. Estoy disponible para responder cualquier pregunta o aclaración que queráis plantear.</a:t>
            </a:r>
          </a:p>
          <a:p>
            <a:endParaRPr lang="es-ES" dirty="0"/>
          </a:p>
        </p:txBody>
      </p:sp>
      <p:sp>
        <p:nvSpPr>
          <p:cNvPr id="4" name="Marcador de número de diapositiva 3"/>
          <p:cNvSpPr>
            <a:spLocks noGrp="1"/>
          </p:cNvSpPr>
          <p:nvPr>
            <p:ph type="sldNum" sz="quarter" idx="5"/>
          </p:nvPr>
        </p:nvSpPr>
        <p:spPr/>
        <p:txBody>
          <a:bodyPr/>
          <a:lstStyle/>
          <a:p>
            <a:fld id="{1A6DB32D-BEF2-43AE-A158-EAF5593218FB}" type="slidenum">
              <a:rPr lang="es-ES" smtClean="0"/>
              <a:t>13</a:t>
            </a:fld>
            <a:endParaRPr lang="es-ES"/>
          </a:p>
        </p:txBody>
      </p:sp>
    </p:spTree>
    <p:extLst>
      <p:ext uri="{BB962C8B-B14F-4D97-AF65-F5344CB8AC3E}">
        <p14:creationId xmlns:p14="http://schemas.microsoft.com/office/powerpoint/2010/main" val="991183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Uno de los mayores aprendizajes ha sido ver que el éxito de una herramienta no depende sólo de sus capacidades, sino del entorno donde se despliega. Herramientas como Kubeflow pueden ser frustrantes sin experiencia en Kubernetes.</a:t>
            </a:r>
            <a:br>
              <a:rPr lang="es-ES" dirty="0"/>
            </a:br>
            <a:r>
              <a:rPr lang="es-ES" dirty="0"/>
              <a:t>También he detectado que la documentación oficial no siempre resuelve los problemas reales, y a menudo he tenido que buscar soluciones alternativas.</a:t>
            </a:r>
            <a:br>
              <a:rPr lang="es-ES" dirty="0"/>
            </a:br>
            <a:r>
              <a:rPr lang="es-ES" dirty="0"/>
              <a:t>Las herramientas más potentes técnicamente no son siempre las más prácticas. A veces, lo simple gana por facilidad de adopción.</a:t>
            </a:r>
            <a:br>
              <a:rPr lang="es-ES" dirty="0"/>
            </a:br>
            <a:r>
              <a:rPr lang="es-ES" dirty="0"/>
              <a:t>He aprendido también que la trazabilidad y la reproducibilidad son factores críticos. Las herramientas que permiten seguir todo el flujo y recuperar cada artefacto facilitan mucho el trabajo.</a:t>
            </a:r>
            <a:br>
              <a:rPr lang="es-ES" dirty="0"/>
            </a:br>
            <a:r>
              <a:rPr lang="es-ES" dirty="0"/>
              <a:t>Y sobre todo, que no existe una elección única: depende del tipo de problema, de los recursos del equipo y de la madurez tecnológica del entorno.</a:t>
            </a:r>
          </a:p>
        </p:txBody>
      </p:sp>
      <p:sp>
        <p:nvSpPr>
          <p:cNvPr id="4" name="Marcador de número de diapositiva 3"/>
          <p:cNvSpPr>
            <a:spLocks noGrp="1"/>
          </p:cNvSpPr>
          <p:nvPr>
            <p:ph type="sldNum" sz="quarter" idx="5"/>
          </p:nvPr>
        </p:nvSpPr>
        <p:spPr/>
        <p:txBody>
          <a:bodyPr/>
          <a:lstStyle/>
          <a:p>
            <a:fld id="{1A6DB32D-BEF2-43AE-A158-EAF5593218FB}" type="slidenum">
              <a:rPr lang="es-ES" smtClean="0"/>
              <a:t>14</a:t>
            </a:fld>
            <a:endParaRPr lang="es-ES"/>
          </a:p>
        </p:txBody>
      </p:sp>
    </p:spTree>
    <p:extLst>
      <p:ext uri="{BB962C8B-B14F-4D97-AF65-F5344CB8AC3E}">
        <p14:creationId xmlns:p14="http://schemas.microsoft.com/office/powerpoint/2010/main" val="1778319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u="none" dirty="0"/>
              <a:t>Implementar MLOps no es solo seguir una moda, sino una necesidad en proyectos de machine </a:t>
            </a:r>
            <a:r>
              <a:rPr lang="es-ES" b="0" i="0" u="none" dirty="0" err="1"/>
              <a:t>learning</a:t>
            </a:r>
            <a:r>
              <a:rPr lang="es-ES" b="0" i="0" u="none" dirty="0"/>
              <a:t> que aspiran a ser productivos y sostenibles.</a:t>
            </a:r>
          </a:p>
          <a:p>
            <a:r>
              <a:rPr lang="es-ES" b="0" i="0" u="none" dirty="0"/>
              <a:t>Aplicando sus principios, ganamos eficiencia, porque automatizamos pasos clave como el entrenamiento, evaluación y despliegue. Ganamos también trazabilidad, porque todo queda documentado y controlado.</a:t>
            </a:r>
          </a:p>
          <a:p>
            <a:r>
              <a:rPr lang="es-ES" b="0" i="0" u="none" dirty="0"/>
              <a:t>Pero sobre todo, ganamos en profesionalidad. Porque los modelos dejan de ser algo aislado y experimental, y pasan a formar parte de sistemas que se mantienen, se escalan y se mejoran de forma continua.</a:t>
            </a:r>
          </a:p>
          <a:p>
            <a:r>
              <a:rPr lang="es-ES" b="0" i="0" u="none" dirty="0"/>
              <a:t>En definitiva, aplicar MLOps es lo que marca la diferencia entre un modelo que funciona en local... y uno que genera valor real en producción.</a:t>
            </a:r>
          </a:p>
          <a:p>
            <a:endParaRPr lang="es-ES" dirty="0"/>
          </a:p>
        </p:txBody>
      </p:sp>
      <p:sp>
        <p:nvSpPr>
          <p:cNvPr id="4" name="Marcador de número de diapositiva 3"/>
          <p:cNvSpPr>
            <a:spLocks noGrp="1"/>
          </p:cNvSpPr>
          <p:nvPr>
            <p:ph type="sldNum" sz="quarter" idx="5"/>
          </p:nvPr>
        </p:nvSpPr>
        <p:spPr/>
        <p:txBody>
          <a:bodyPr/>
          <a:lstStyle/>
          <a:p>
            <a:fld id="{1A6DB32D-BEF2-43AE-A158-EAF5593218FB}" type="slidenum">
              <a:rPr lang="es-ES" smtClean="0"/>
              <a:t>15</a:t>
            </a:fld>
            <a:endParaRPr lang="es-ES"/>
          </a:p>
        </p:txBody>
      </p:sp>
    </p:spTree>
    <p:extLst>
      <p:ext uri="{BB962C8B-B14F-4D97-AF65-F5344CB8AC3E}">
        <p14:creationId xmlns:p14="http://schemas.microsoft.com/office/powerpoint/2010/main" val="663504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TFX su enfoque está fuertemente ligado al </a:t>
            </a:r>
            <a:r>
              <a:rPr lang="es-ES" dirty="0" err="1"/>
              <a:t>framework</a:t>
            </a:r>
            <a:r>
              <a:rPr lang="es-ES" dirty="0"/>
              <a:t> </a:t>
            </a:r>
            <a:r>
              <a:rPr lang="es-ES" dirty="0" err="1"/>
              <a:t>TensorFlow</a:t>
            </a:r>
            <a:r>
              <a:rPr lang="es-ES" dirty="0"/>
              <a:t>, lo que limita su interoperabilidad con modelos desarrollados en otras tecnologías como </a:t>
            </a:r>
            <a:r>
              <a:rPr lang="es-ES" dirty="0" err="1"/>
              <a:t>PyTorch</a:t>
            </a:r>
            <a:r>
              <a:rPr lang="es-ES" dirty="0"/>
              <a:t> o </a:t>
            </a:r>
            <a:r>
              <a:rPr lang="es-ES" dirty="0" err="1"/>
              <a:t>Scikit-learn</a:t>
            </a:r>
            <a:r>
              <a:rPr lang="es-ES" dirty="0"/>
              <a:t>. Esta dependencia tecnológica lo hace menos adecuado para escenarios académicos o de experimentación abierta, donde se valora la flexibilidad y la compatibilidad con múltiples herramientas.</a:t>
            </a:r>
          </a:p>
          <a:p>
            <a:r>
              <a:rPr lang="es-ES" dirty="0"/>
              <a:t>Amazon </a:t>
            </a:r>
            <a:r>
              <a:rPr lang="es-ES" dirty="0" err="1"/>
              <a:t>Sagemaker</a:t>
            </a:r>
            <a:r>
              <a:rPr lang="es-ES" dirty="0"/>
              <a:t> esta misma integración implica una fuerte dependencia del proveedor, lo que conlleva costes económicos, restricciones técnicas y una menor apertura en cuanto a código y comunidad. Su naturaleza comercial y su complejidad para ser utilizada fuera del entorno AWS la hacen menos adecuada para un proyecto académico con recursos limitados.</a:t>
            </a:r>
          </a:p>
          <a:p>
            <a:endParaRPr lang="es-ES" dirty="0"/>
          </a:p>
        </p:txBody>
      </p:sp>
      <p:sp>
        <p:nvSpPr>
          <p:cNvPr id="4" name="Marcador de número de diapositiva 3"/>
          <p:cNvSpPr>
            <a:spLocks noGrp="1"/>
          </p:cNvSpPr>
          <p:nvPr>
            <p:ph type="sldNum" sz="quarter" idx="5"/>
          </p:nvPr>
        </p:nvSpPr>
        <p:spPr/>
        <p:txBody>
          <a:bodyPr/>
          <a:lstStyle/>
          <a:p>
            <a:fld id="{1A6DB32D-BEF2-43AE-A158-EAF5593218FB}" type="slidenum">
              <a:rPr lang="es-ES" smtClean="0"/>
              <a:t>18</a:t>
            </a:fld>
            <a:endParaRPr lang="es-ES"/>
          </a:p>
        </p:txBody>
      </p:sp>
    </p:spTree>
    <p:extLst>
      <p:ext uri="{BB962C8B-B14F-4D97-AF65-F5344CB8AC3E}">
        <p14:creationId xmlns:p14="http://schemas.microsoft.com/office/powerpoint/2010/main" val="4263336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creciente uso de modelos de inteligencia artificial en entornos empresariales ha puesto de manifiesto la necesidad de gestionar su ciclo de vida de forma eficaz. Aspectos como la reproducibilidad, el versionado, la trazabilidad o el mantenimiento en producción son desafíos comunes. Aquí es donde surge el concepto de MLOps, que adapta las prácticas DevOps al machine </a:t>
            </a:r>
            <a:r>
              <a:rPr lang="es-ES" dirty="0" err="1"/>
              <a:t>learning</a:t>
            </a:r>
            <a:r>
              <a:rPr lang="es-ES" dirty="0"/>
              <a:t>. DevOps es una filosofía de desarrollo de software que promueve la colaboración entre los equipos de desarrollo y operaciones, mediante la automatización y la entrega continua.</a:t>
            </a:r>
          </a:p>
          <a:p>
            <a:endParaRPr lang="es-ES" dirty="0"/>
          </a:p>
        </p:txBody>
      </p:sp>
      <p:sp>
        <p:nvSpPr>
          <p:cNvPr id="4" name="Marcador de número de diapositiva 3"/>
          <p:cNvSpPr>
            <a:spLocks noGrp="1"/>
          </p:cNvSpPr>
          <p:nvPr>
            <p:ph type="sldNum" sz="quarter" idx="5"/>
          </p:nvPr>
        </p:nvSpPr>
        <p:spPr/>
        <p:txBody>
          <a:bodyPr/>
          <a:lstStyle/>
          <a:p>
            <a:fld id="{1A6DB32D-BEF2-43AE-A158-EAF5593218FB}" type="slidenum">
              <a:rPr lang="es-ES" smtClean="0"/>
              <a:t>2</a:t>
            </a:fld>
            <a:endParaRPr lang="es-ES"/>
          </a:p>
        </p:txBody>
      </p:sp>
    </p:spTree>
    <p:extLst>
      <p:ext uri="{BB962C8B-B14F-4D97-AF65-F5344CB8AC3E}">
        <p14:creationId xmlns:p14="http://schemas.microsoft.com/office/powerpoint/2010/main" val="206167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objetivo principal del proyecto es comparar de forma práctica y razonada cuatro frameworks MLOps: MLflow, Metaflow, Apache Airflow y Kubeflow Pipelines. Para ello, se han definido criterios de evaluación y se han implementado casos de uso reales con cada herramienta, con el fin de analizar su facilidad de uso, escalabilidad, integración, trazabilidad y experiencia general.</a:t>
            </a:r>
          </a:p>
        </p:txBody>
      </p:sp>
      <p:sp>
        <p:nvSpPr>
          <p:cNvPr id="4" name="Marcador de número de diapositiva 3"/>
          <p:cNvSpPr>
            <a:spLocks noGrp="1"/>
          </p:cNvSpPr>
          <p:nvPr>
            <p:ph type="sldNum" sz="quarter" idx="5"/>
          </p:nvPr>
        </p:nvSpPr>
        <p:spPr/>
        <p:txBody>
          <a:bodyPr/>
          <a:lstStyle/>
          <a:p>
            <a:fld id="{1A6DB32D-BEF2-43AE-A158-EAF5593218FB}" type="slidenum">
              <a:rPr lang="es-ES" smtClean="0"/>
              <a:t>3</a:t>
            </a:fld>
            <a:endParaRPr lang="es-ES"/>
          </a:p>
        </p:txBody>
      </p:sp>
    </p:spTree>
    <p:extLst>
      <p:ext uri="{BB962C8B-B14F-4D97-AF65-F5344CB8AC3E}">
        <p14:creationId xmlns:p14="http://schemas.microsoft.com/office/powerpoint/2010/main" val="474691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metodología seguida se basa en un enfoque comparativo, combinando el estudio bibliográfico del estado del arte con la experimentación práctica. Para ello, diseñé dos casos de uso con características diferentes: uno basado en clasificación de imágenes (MNIST) y otro en análisis de sentimientos (IMDB con </a:t>
            </a:r>
            <a:r>
              <a:rPr lang="es-ES" dirty="0" err="1"/>
              <a:t>distilBERT</a:t>
            </a:r>
            <a:r>
              <a:rPr lang="es-ES" dirty="0"/>
              <a:t>), que ya habéis podido ver anteriormente. Luego estos se han implementado en todas las herramientas. Una vez hecho eso se procedió a crear la automatización creando un </a:t>
            </a:r>
            <a:r>
              <a:rPr lang="es-ES" dirty="0" err="1"/>
              <a:t>main.yml</a:t>
            </a:r>
            <a:r>
              <a:rPr lang="es-ES" dirty="0"/>
              <a:t> </a:t>
            </a:r>
            <a:r>
              <a:rPr lang="es-ES" dirty="0" err="1"/>
              <a:t>wn</a:t>
            </a:r>
            <a:r>
              <a:rPr lang="es-ES" dirty="0"/>
              <a:t> </a:t>
            </a:r>
            <a:r>
              <a:rPr lang="es-ES" dirty="0" err="1"/>
              <a:t>github</a:t>
            </a:r>
            <a:r>
              <a:rPr lang="es-ES" dirty="0"/>
              <a:t> Actions, en el que, si el caso se daba, luego se incluía el paso de subir al servidor desplegado en </a:t>
            </a:r>
            <a:r>
              <a:rPr lang="es-ES" dirty="0" err="1"/>
              <a:t>DigitalOcean</a:t>
            </a:r>
            <a:r>
              <a:rPr lang="es-ES" dirty="0"/>
              <a:t>, solamente hecho con </a:t>
            </a:r>
            <a:r>
              <a:rPr lang="es-ES" dirty="0" err="1"/>
              <a:t>Mlflow</a:t>
            </a:r>
            <a:r>
              <a:rPr lang="es-ES" dirty="0"/>
              <a:t> y Airflow.</a:t>
            </a:r>
          </a:p>
        </p:txBody>
      </p:sp>
      <p:sp>
        <p:nvSpPr>
          <p:cNvPr id="4" name="Marcador de número de diapositiva 3"/>
          <p:cNvSpPr>
            <a:spLocks noGrp="1"/>
          </p:cNvSpPr>
          <p:nvPr>
            <p:ph type="sldNum" sz="quarter" idx="5"/>
          </p:nvPr>
        </p:nvSpPr>
        <p:spPr/>
        <p:txBody>
          <a:bodyPr/>
          <a:lstStyle/>
          <a:p>
            <a:fld id="{1A6DB32D-BEF2-43AE-A158-EAF5593218FB}" type="slidenum">
              <a:rPr lang="es-ES" smtClean="0"/>
              <a:t>5</a:t>
            </a:fld>
            <a:endParaRPr lang="es-ES"/>
          </a:p>
        </p:txBody>
      </p:sp>
    </p:spTree>
    <p:extLst>
      <p:ext uri="{BB962C8B-B14F-4D97-AF65-F5344CB8AC3E}">
        <p14:creationId xmlns:p14="http://schemas.microsoft.com/office/powerpoint/2010/main" val="151228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MLflow es un </a:t>
            </a:r>
            <a:r>
              <a:rPr lang="es-ES" dirty="0" err="1"/>
              <a:t>framework</a:t>
            </a:r>
            <a:r>
              <a:rPr lang="es-ES" dirty="0"/>
              <a:t> desarrollado por </a:t>
            </a:r>
            <a:r>
              <a:rPr lang="es-ES" dirty="0" err="1"/>
              <a:t>Databricks</a:t>
            </a:r>
            <a:r>
              <a:rPr lang="es-ES" dirty="0"/>
              <a:t> y uno de los más conocidos en el ámbito de MLOps. Se compone de cuatro módulos: Tracking, </a:t>
            </a:r>
            <a:r>
              <a:rPr lang="es-ES" dirty="0" err="1"/>
              <a:t>Projects</a:t>
            </a:r>
            <a:r>
              <a:rPr lang="es-ES" dirty="0"/>
              <a:t>, </a:t>
            </a:r>
            <a:r>
              <a:rPr lang="es-ES" dirty="0" err="1"/>
              <a:t>Models</a:t>
            </a:r>
            <a:r>
              <a:rPr lang="es-ES" dirty="0"/>
              <a:t> y </a:t>
            </a:r>
            <a:r>
              <a:rPr lang="es-ES" dirty="0" err="1"/>
              <a:t>Registry</a:t>
            </a:r>
            <a:r>
              <a:rPr lang="es-ES" dirty="0"/>
              <a:t>. Lo más destacable durante las pruebas fue su facilidad de despliegue y uso, ya que ofrece una interfaz web muy intuitiva para seguir los experimentos y gestionar los modelos. Me resultó especialmente útil para proyectos individuales o de pequeño equipo. Sin embargo, encontré limitaciones en cuanto a integración con pipelines complejos o necesidades de orquestación más avanzadas.</a:t>
            </a:r>
          </a:p>
          <a:p>
            <a:endParaRPr lang="es-ES" dirty="0"/>
          </a:p>
          <a:p>
            <a:endParaRPr lang="es-ES" dirty="0"/>
          </a:p>
          <a:p>
            <a:r>
              <a:rPr lang="es-ES" dirty="0"/>
              <a:t>PONER PROS Y CONS EN LOS PUNTOS</a:t>
            </a:r>
          </a:p>
        </p:txBody>
      </p:sp>
      <p:sp>
        <p:nvSpPr>
          <p:cNvPr id="4" name="Marcador de número de diapositiva 3"/>
          <p:cNvSpPr>
            <a:spLocks noGrp="1"/>
          </p:cNvSpPr>
          <p:nvPr>
            <p:ph type="sldNum" sz="quarter" idx="5"/>
          </p:nvPr>
        </p:nvSpPr>
        <p:spPr/>
        <p:txBody>
          <a:bodyPr/>
          <a:lstStyle/>
          <a:p>
            <a:fld id="{1A6DB32D-BEF2-43AE-A158-EAF5593218FB}" type="slidenum">
              <a:rPr lang="es-ES" smtClean="0"/>
              <a:t>7</a:t>
            </a:fld>
            <a:endParaRPr lang="es-ES"/>
          </a:p>
        </p:txBody>
      </p:sp>
    </p:spTree>
    <p:extLst>
      <p:ext uri="{BB962C8B-B14F-4D97-AF65-F5344CB8AC3E}">
        <p14:creationId xmlns:p14="http://schemas.microsoft.com/office/powerpoint/2010/main" val="3893887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Metaflow fue desarrollado por Netflix para facilitar la vida de los científicos de datos. Permite definir los flujos de trabajo directamente con decoradores Python como @step, lo cual agiliza mucho el desarrollo. Durante las pruebas, valoré especialmente lo rápido que se puede construir un pipeline reproducible y cómo guarda los artefactos entre pasos. También ofrece un DAG visual muy claro. Como punto débil, requiere seguir su propia estructura, y es menos flexible si el flujo se sale de lo previsto. Pero en general, me pareció muy usable para experimentación y pruebas.</a:t>
            </a:r>
          </a:p>
        </p:txBody>
      </p:sp>
      <p:sp>
        <p:nvSpPr>
          <p:cNvPr id="4" name="Marcador de número de diapositiva 3"/>
          <p:cNvSpPr>
            <a:spLocks noGrp="1"/>
          </p:cNvSpPr>
          <p:nvPr>
            <p:ph type="sldNum" sz="quarter" idx="5"/>
          </p:nvPr>
        </p:nvSpPr>
        <p:spPr/>
        <p:txBody>
          <a:bodyPr/>
          <a:lstStyle/>
          <a:p>
            <a:fld id="{1A6DB32D-BEF2-43AE-A158-EAF5593218FB}" type="slidenum">
              <a:rPr lang="es-ES" smtClean="0"/>
              <a:t>8</a:t>
            </a:fld>
            <a:endParaRPr lang="es-ES"/>
          </a:p>
        </p:txBody>
      </p:sp>
    </p:spTree>
    <p:extLst>
      <p:ext uri="{BB962C8B-B14F-4D97-AF65-F5344CB8AC3E}">
        <p14:creationId xmlns:p14="http://schemas.microsoft.com/office/powerpoint/2010/main" val="2841637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Apache Airflow es un orquestador de tareas muy potente, usado habitualmente en ingeniería de datos. Aunque no es específico para ML, puede integrarse en un pipeline completo. Durante las pruebas, lo usé para coordinar tareas como la preparación de datos, entrenamiento y evaluación. Lo que más me costó fue la configuración inicial y entender su sintaxis. A cambio, ofrece un control total sobre dependencias y ejecución. Es recomendable en contextos donde ya se utiliza Airflow para otros procesos y se quiere integrarlo con ML.</a:t>
            </a:r>
          </a:p>
        </p:txBody>
      </p:sp>
      <p:sp>
        <p:nvSpPr>
          <p:cNvPr id="4" name="Marcador de número de diapositiva 3"/>
          <p:cNvSpPr>
            <a:spLocks noGrp="1"/>
          </p:cNvSpPr>
          <p:nvPr>
            <p:ph type="sldNum" sz="quarter" idx="5"/>
          </p:nvPr>
        </p:nvSpPr>
        <p:spPr/>
        <p:txBody>
          <a:bodyPr/>
          <a:lstStyle/>
          <a:p>
            <a:fld id="{1A6DB32D-BEF2-43AE-A158-EAF5593218FB}" type="slidenum">
              <a:rPr lang="es-ES" smtClean="0"/>
              <a:t>9</a:t>
            </a:fld>
            <a:endParaRPr lang="es-ES"/>
          </a:p>
        </p:txBody>
      </p:sp>
    </p:spTree>
    <p:extLst>
      <p:ext uri="{BB962C8B-B14F-4D97-AF65-F5344CB8AC3E}">
        <p14:creationId xmlns:p14="http://schemas.microsoft.com/office/powerpoint/2010/main" val="1414616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Kubeflow Pipelines forma parte del </a:t>
            </a:r>
            <a:r>
              <a:rPr lang="es-ES" dirty="0" err="1"/>
              <a:t>stack</a:t>
            </a:r>
            <a:r>
              <a:rPr lang="es-ES" dirty="0"/>
              <a:t> Kubeflow y está pensado para ejecutar flujos ML sobre Kubernetes. Lo utilicé desplegándolo con </a:t>
            </a:r>
            <a:r>
              <a:rPr lang="es-ES" dirty="0" err="1"/>
              <a:t>Minikube</a:t>
            </a:r>
            <a:r>
              <a:rPr lang="es-ES" dirty="0"/>
              <a:t> y diseñando los pipelines con su DSL en Python. Me gustó mucho su interfaz visual y la integración con herramientas como ML </a:t>
            </a:r>
            <a:r>
              <a:rPr lang="es-ES" dirty="0" err="1"/>
              <a:t>Metadata</a:t>
            </a:r>
            <a:r>
              <a:rPr lang="es-ES" dirty="0"/>
              <a:t>. Sin embargo, es claramente más complejo de desplegar que el resto, y requiere conocimientos previos de Kubernetes. Aun así, para entornos empresariales con infraestructura Kubernetes, es una solución muy completa y escalable.</a:t>
            </a:r>
          </a:p>
        </p:txBody>
      </p:sp>
      <p:sp>
        <p:nvSpPr>
          <p:cNvPr id="4" name="Marcador de número de diapositiva 3"/>
          <p:cNvSpPr>
            <a:spLocks noGrp="1"/>
          </p:cNvSpPr>
          <p:nvPr>
            <p:ph type="sldNum" sz="quarter" idx="5"/>
          </p:nvPr>
        </p:nvSpPr>
        <p:spPr/>
        <p:txBody>
          <a:bodyPr/>
          <a:lstStyle/>
          <a:p>
            <a:fld id="{1A6DB32D-BEF2-43AE-A158-EAF5593218FB}" type="slidenum">
              <a:rPr lang="es-ES" smtClean="0"/>
              <a:t>10</a:t>
            </a:fld>
            <a:endParaRPr lang="es-ES"/>
          </a:p>
        </p:txBody>
      </p:sp>
    </p:spTree>
    <p:extLst>
      <p:ext uri="{BB962C8B-B14F-4D97-AF65-F5344CB8AC3E}">
        <p14:creationId xmlns:p14="http://schemas.microsoft.com/office/powerpoint/2010/main" val="396708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Tras evaluar las cuatro herramientas, se concluye que MLflow destaca por su simplicidad y facilidad de uso, siendo ideal para proyectos pequeños o etapas tempranas. Metaflow ofrece una experiencia muy cómoda para científicos de datos, combinando simplicidad y trazabilidad. Airflow es una solución muy potente y flexible, pero menos adecuada para tareas exclusivamente de ML por su enfoque generalista. Kubeflow Pipelines es la opción más completa y robusta para entornos Kubernetes, aunque implica mayor complejidad y requerimientos de infraestructura. Por tanto, la mejor herramienta dependerá del contexto: el tamaño del equipo, el conocimiento técnico disponible y los requisitos de escalabilidad y reproducibilidad del proyecto.</a:t>
            </a:r>
          </a:p>
        </p:txBody>
      </p:sp>
      <p:sp>
        <p:nvSpPr>
          <p:cNvPr id="4" name="Marcador de número de diapositiva 3"/>
          <p:cNvSpPr>
            <a:spLocks noGrp="1"/>
          </p:cNvSpPr>
          <p:nvPr>
            <p:ph type="sldNum" sz="quarter" idx="5"/>
          </p:nvPr>
        </p:nvSpPr>
        <p:spPr/>
        <p:txBody>
          <a:bodyPr/>
          <a:lstStyle/>
          <a:p>
            <a:fld id="{1A6DB32D-BEF2-43AE-A158-EAF5593218FB}" type="slidenum">
              <a:rPr lang="es-ES" smtClean="0"/>
              <a:t>11</a:t>
            </a:fld>
            <a:endParaRPr lang="es-ES"/>
          </a:p>
        </p:txBody>
      </p:sp>
    </p:spTree>
    <p:extLst>
      <p:ext uri="{BB962C8B-B14F-4D97-AF65-F5344CB8AC3E}">
        <p14:creationId xmlns:p14="http://schemas.microsoft.com/office/powerpoint/2010/main" val="791876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3FB91C94-AEC3-402D-AA6D-5EF0AC62E962}" type="datetime1">
              <a:rPr lang="es-ES" smtClean="0"/>
              <a:t>15/07/2025</a:t>
            </a:fld>
            <a:endParaRPr lang="es-E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s-E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EBDC685-3E78-4087-A073-BD013DBAA84B}" type="slidenum">
              <a:rPr lang="es-ES" smtClean="0"/>
              <a:t>‹Nº›</a:t>
            </a:fld>
            <a:endParaRPr lang="es-E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4208869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610E4BF-5C01-43B9-B5DB-478B196B1633}" type="datetime1">
              <a:rPr lang="es-ES" smtClean="0"/>
              <a:t>15/07/2025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EBDC685-3E78-4087-A073-BD013DBAA84B}" type="slidenum">
              <a:rPr lang="es-ES" smtClean="0"/>
              <a:t>‹Nº›</a:t>
            </a:fld>
            <a:endParaRPr lang="es-ES"/>
          </a:p>
        </p:txBody>
      </p:sp>
    </p:spTree>
    <p:extLst>
      <p:ext uri="{BB962C8B-B14F-4D97-AF65-F5344CB8AC3E}">
        <p14:creationId xmlns:p14="http://schemas.microsoft.com/office/powerpoint/2010/main" val="3423019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7F2DBF9-A7A8-4574-A75F-940BFD4576A0}" type="datetime1">
              <a:rPr lang="es-ES" smtClean="0"/>
              <a:t>15/07/2025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EBDC685-3E78-4087-A073-BD013DBAA84B}" type="slidenum">
              <a:rPr lang="es-ES" smtClean="0"/>
              <a:t>‹Nº›</a:t>
            </a:fld>
            <a:endParaRPr lang="es-ES"/>
          </a:p>
        </p:txBody>
      </p:sp>
    </p:spTree>
    <p:extLst>
      <p:ext uri="{BB962C8B-B14F-4D97-AF65-F5344CB8AC3E}">
        <p14:creationId xmlns:p14="http://schemas.microsoft.com/office/powerpoint/2010/main" val="1426731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8686BA-87F2-4517-8198-DC9306F513AE}" type="datetime1">
              <a:rPr lang="es-ES" smtClean="0"/>
              <a:t>15/07/2025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EBDC685-3E78-4087-A073-BD013DBAA84B}" type="slidenum">
              <a:rPr lang="es-ES" smtClean="0"/>
              <a:t>‹Nº›</a:t>
            </a:fld>
            <a:endParaRPr lang="es-ES"/>
          </a:p>
        </p:txBody>
      </p:sp>
    </p:spTree>
    <p:extLst>
      <p:ext uri="{BB962C8B-B14F-4D97-AF65-F5344CB8AC3E}">
        <p14:creationId xmlns:p14="http://schemas.microsoft.com/office/powerpoint/2010/main" val="656593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092030F-098D-4112-A6F2-53EC98529BB3}" type="datetime1">
              <a:rPr lang="es-ES" smtClean="0"/>
              <a:t>15/07/2025</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EBDC685-3E78-4087-A073-BD013DBAA84B}" type="slidenum">
              <a:rPr lang="es-ES" smtClean="0"/>
              <a:t>‹Nº›</a:t>
            </a:fld>
            <a:endParaRPr lang="es-E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90320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5463F71-F51C-4FE3-BBA2-FC2ABD2CB0E2}" type="datetime1">
              <a:rPr lang="es-ES" smtClean="0"/>
              <a:t>15/07/2025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1EBDC685-3E78-4087-A073-BD013DBAA84B}" type="slidenum">
              <a:rPr lang="es-ES" smtClean="0"/>
              <a:t>‹Nº›</a:t>
            </a:fld>
            <a:endParaRPr lang="es-ES"/>
          </a:p>
        </p:txBody>
      </p:sp>
    </p:spTree>
    <p:extLst>
      <p:ext uri="{BB962C8B-B14F-4D97-AF65-F5344CB8AC3E}">
        <p14:creationId xmlns:p14="http://schemas.microsoft.com/office/powerpoint/2010/main" val="2752491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s-ES"/>
              <a:t>Haga clic para modificar los estilos de texto del patrón</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EED2F3B-58D2-48C1-BFD8-05CD9FB156A8}" type="datetime1">
              <a:rPr lang="es-ES" smtClean="0"/>
              <a:t>15/07/2025</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1EBDC685-3E78-4087-A073-BD013DBAA84B}" type="slidenum">
              <a:rPr lang="es-ES" smtClean="0"/>
              <a:t>‹Nº›</a:t>
            </a:fld>
            <a:endParaRPr lang="es-ES"/>
          </a:p>
        </p:txBody>
      </p:sp>
    </p:spTree>
    <p:extLst>
      <p:ext uri="{BB962C8B-B14F-4D97-AF65-F5344CB8AC3E}">
        <p14:creationId xmlns:p14="http://schemas.microsoft.com/office/powerpoint/2010/main" val="2144197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1DE567A-9783-4A37-8E35-2EB80BFB91E4}" type="datetime1">
              <a:rPr lang="es-ES" smtClean="0"/>
              <a:t>15/07/2025</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1EBDC685-3E78-4087-A073-BD013DBAA84B}" type="slidenum">
              <a:rPr lang="es-ES" smtClean="0"/>
              <a:t>‹Nº›</a:t>
            </a:fld>
            <a:endParaRPr lang="es-ES"/>
          </a:p>
        </p:txBody>
      </p:sp>
    </p:spTree>
    <p:extLst>
      <p:ext uri="{BB962C8B-B14F-4D97-AF65-F5344CB8AC3E}">
        <p14:creationId xmlns:p14="http://schemas.microsoft.com/office/powerpoint/2010/main" val="2346588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FFFD21-A2FA-4156-9BBE-77841B789332}" type="datetime1">
              <a:rPr lang="es-ES" smtClean="0"/>
              <a:t>15/07/2025</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1EBDC685-3E78-4087-A073-BD013DBAA84B}" type="slidenum">
              <a:rPr lang="es-ES" smtClean="0"/>
              <a:t>‹Nº›</a:t>
            </a:fld>
            <a:endParaRPr lang="es-ES"/>
          </a:p>
        </p:txBody>
      </p:sp>
    </p:spTree>
    <p:extLst>
      <p:ext uri="{BB962C8B-B14F-4D97-AF65-F5344CB8AC3E}">
        <p14:creationId xmlns:p14="http://schemas.microsoft.com/office/powerpoint/2010/main" val="1947236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3B745C6-5070-4633-8894-419D18A4703D}" type="datetime1">
              <a:rPr lang="es-ES" smtClean="0"/>
              <a:t>15/07/2025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1EBDC685-3E78-4087-A073-BD013DBAA84B}" type="slidenum">
              <a:rPr lang="es-ES" smtClean="0"/>
              <a:t>‹Nº›</a:t>
            </a:fld>
            <a:endParaRPr lang="es-ES"/>
          </a:p>
        </p:txBody>
      </p:sp>
    </p:spTree>
    <p:extLst>
      <p:ext uri="{BB962C8B-B14F-4D97-AF65-F5344CB8AC3E}">
        <p14:creationId xmlns:p14="http://schemas.microsoft.com/office/powerpoint/2010/main" val="2613546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10A9C4B-EDEF-43CC-A067-85BDADD0CE55}" type="datetime1">
              <a:rPr lang="es-ES" smtClean="0"/>
              <a:t>15/07/2025</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1EBDC685-3E78-4087-A073-BD013DBAA84B}" type="slidenum">
              <a:rPr lang="es-ES" smtClean="0"/>
              <a:t>‹Nº›</a:t>
            </a:fld>
            <a:endParaRPr lang="es-ES"/>
          </a:p>
        </p:txBody>
      </p:sp>
    </p:spTree>
    <p:extLst>
      <p:ext uri="{BB962C8B-B14F-4D97-AF65-F5344CB8AC3E}">
        <p14:creationId xmlns:p14="http://schemas.microsoft.com/office/powerpoint/2010/main" val="4181345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CBFCADA1-989C-4BCA-BB17-02C3CA6E30D4}" type="datetime1">
              <a:rPr lang="es-ES" smtClean="0"/>
              <a:t>15/07/2025</a:t>
            </a:fld>
            <a:endParaRPr lang="es-E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s-E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1EBDC685-3E78-4087-A073-BD013DBAA84B}" type="slidenum">
              <a:rPr lang="es-ES" smtClean="0"/>
              <a:t>‹Nº›</a:t>
            </a:fld>
            <a:endParaRPr lang="es-ES"/>
          </a:p>
        </p:txBody>
      </p:sp>
    </p:spTree>
    <p:extLst>
      <p:ext uri="{BB962C8B-B14F-4D97-AF65-F5344CB8AC3E}">
        <p14:creationId xmlns:p14="http://schemas.microsoft.com/office/powerpoint/2010/main" val="7479632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8BA3D8AB-075F-4BA0-86FD-E58CCD85B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9">
            <a:extLst>
              <a:ext uri="{FF2B5EF4-FFF2-40B4-BE49-F238E27FC236}">
                <a16:creationId xmlns:a16="http://schemas.microsoft.com/office/drawing/2014/main" id="{106378C3-EA41-4A0B-8144-97AF179E9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869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ABC575D-863A-449B-AA18-A22D2A84C8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752" y="0"/>
            <a:ext cx="5165308"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69B470C-FC82-4757-A171-51548AC29A6D}"/>
              </a:ext>
            </a:extLst>
          </p:cNvPr>
          <p:cNvSpPr>
            <a:spLocks noGrp="1"/>
          </p:cNvSpPr>
          <p:nvPr>
            <p:ph type="ctrTitle"/>
          </p:nvPr>
        </p:nvSpPr>
        <p:spPr>
          <a:xfrm>
            <a:off x="6485993" y="643465"/>
            <a:ext cx="4419074" cy="5560272"/>
          </a:xfrm>
        </p:spPr>
        <p:txBody>
          <a:bodyPr vert="horz" lIns="91440" tIns="45720" rIns="91440" bIns="45720" rtlCol="0" anchor="ctr">
            <a:normAutofit/>
          </a:bodyPr>
          <a:lstStyle/>
          <a:p>
            <a:pPr>
              <a:lnSpc>
                <a:spcPct val="90000"/>
              </a:lnSpc>
            </a:pPr>
            <a:r>
              <a:rPr lang="en-US" sz="4400" b="1" dirty="0" err="1">
                <a:ea typeface="Calibri" panose="020F0502020204030204" pitchFamily="34" charset="0"/>
                <a:cs typeface="Calibri" panose="020F0502020204030204" pitchFamily="34" charset="0"/>
              </a:rPr>
              <a:t>Evaluación</a:t>
            </a:r>
            <a:r>
              <a:rPr lang="en-US" sz="4400" b="1" dirty="0">
                <a:ea typeface="Calibri" panose="020F0502020204030204" pitchFamily="34" charset="0"/>
                <a:cs typeface="Calibri" panose="020F0502020204030204" pitchFamily="34" charset="0"/>
              </a:rPr>
              <a:t> </a:t>
            </a:r>
            <a:r>
              <a:rPr lang="en-US" sz="4400" b="1" dirty="0" err="1">
                <a:ea typeface="Calibri" panose="020F0502020204030204" pitchFamily="34" charset="0"/>
                <a:cs typeface="Calibri" panose="020F0502020204030204" pitchFamily="34" charset="0"/>
              </a:rPr>
              <a:t>empírica</a:t>
            </a:r>
            <a:r>
              <a:rPr lang="en-US" sz="4400" b="1" dirty="0">
                <a:ea typeface="Calibri" panose="020F0502020204030204" pitchFamily="34" charset="0"/>
                <a:cs typeface="Calibri" panose="020F0502020204030204" pitchFamily="34" charset="0"/>
              </a:rPr>
              <a:t> de frameworks MLOps</a:t>
            </a:r>
          </a:p>
        </p:txBody>
      </p:sp>
      <p:sp>
        <p:nvSpPr>
          <p:cNvPr id="3" name="Subtítulo 2">
            <a:extLst>
              <a:ext uri="{FF2B5EF4-FFF2-40B4-BE49-F238E27FC236}">
                <a16:creationId xmlns:a16="http://schemas.microsoft.com/office/drawing/2014/main" id="{0571A565-B001-4F67-925C-64E833027945}"/>
              </a:ext>
            </a:extLst>
          </p:cNvPr>
          <p:cNvSpPr>
            <a:spLocks noGrp="1"/>
          </p:cNvSpPr>
          <p:nvPr>
            <p:ph type="subTitle" idx="1"/>
          </p:nvPr>
        </p:nvSpPr>
        <p:spPr>
          <a:xfrm>
            <a:off x="1732248" y="643465"/>
            <a:ext cx="4009730" cy="5528735"/>
          </a:xfrm>
        </p:spPr>
        <p:txBody>
          <a:bodyPr vert="horz" lIns="91440" tIns="45720" rIns="91440" bIns="45720" rtlCol="0" anchor="ctr">
            <a:normAutofit/>
          </a:bodyPr>
          <a:lstStyle/>
          <a:p>
            <a:pPr indent="-182880"/>
            <a:r>
              <a:rPr lang="en-US" dirty="0">
                <a:solidFill>
                  <a:schemeClr val="tx1"/>
                </a:solidFill>
                <a:latin typeface="+mj-lt"/>
                <a:ea typeface="Calibri" panose="020F0502020204030204" pitchFamily="34" charset="0"/>
                <a:cs typeface="Calibri" panose="020F0502020204030204" pitchFamily="34" charset="0"/>
              </a:rPr>
              <a:t>Grado </a:t>
            </a:r>
            <a:r>
              <a:rPr lang="en-US" dirty="0" err="1">
                <a:solidFill>
                  <a:schemeClr val="tx1"/>
                </a:solidFill>
                <a:latin typeface="+mj-lt"/>
                <a:ea typeface="Calibri" panose="020F0502020204030204" pitchFamily="34" charset="0"/>
                <a:cs typeface="Calibri" panose="020F0502020204030204" pitchFamily="34" charset="0"/>
              </a:rPr>
              <a:t>en</a:t>
            </a:r>
            <a:r>
              <a:rPr lang="en-US" dirty="0">
                <a:solidFill>
                  <a:schemeClr val="tx1"/>
                </a:solidFill>
                <a:latin typeface="+mj-lt"/>
                <a:ea typeface="Calibri" panose="020F0502020204030204" pitchFamily="34" charset="0"/>
                <a:cs typeface="Calibri" panose="020F0502020204030204" pitchFamily="34" charset="0"/>
              </a:rPr>
              <a:t> </a:t>
            </a:r>
            <a:r>
              <a:rPr lang="en-US" dirty="0" err="1">
                <a:solidFill>
                  <a:schemeClr val="tx1"/>
                </a:solidFill>
                <a:latin typeface="+mj-lt"/>
                <a:ea typeface="Calibri" panose="020F0502020204030204" pitchFamily="34" charset="0"/>
                <a:cs typeface="Calibri" panose="020F0502020204030204" pitchFamily="34" charset="0"/>
              </a:rPr>
              <a:t>Ingeniería</a:t>
            </a:r>
            <a:r>
              <a:rPr lang="en-US" dirty="0">
                <a:solidFill>
                  <a:schemeClr val="tx1"/>
                </a:solidFill>
                <a:latin typeface="+mj-lt"/>
                <a:ea typeface="Calibri" panose="020F0502020204030204" pitchFamily="34" charset="0"/>
                <a:cs typeface="Calibri" panose="020F0502020204030204" pitchFamily="34" charset="0"/>
              </a:rPr>
              <a:t> </a:t>
            </a:r>
            <a:r>
              <a:rPr lang="en-US" dirty="0" err="1">
                <a:solidFill>
                  <a:schemeClr val="tx1"/>
                </a:solidFill>
                <a:latin typeface="+mj-lt"/>
                <a:ea typeface="Calibri" panose="020F0502020204030204" pitchFamily="34" charset="0"/>
                <a:cs typeface="Calibri" panose="020F0502020204030204" pitchFamily="34" charset="0"/>
              </a:rPr>
              <a:t>Informática</a:t>
            </a:r>
            <a:r>
              <a:rPr lang="en-US" dirty="0">
                <a:solidFill>
                  <a:schemeClr val="tx1"/>
                </a:solidFill>
                <a:latin typeface="+mj-lt"/>
                <a:ea typeface="Calibri" panose="020F0502020204030204" pitchFamily="34" charset="0"/>
                <a:cs typeface="Calibri" panose="020F0502020204030204" pitchFamily="34" charset="0"/>
              </a:rPr>
              <a:t> de </a:t>
            </a:r>
            <a:r>
              <a:rPr lang="en-US" dirty="0" err="1">
                <a:solidFill>
                  <a:schemeClr val="tx1"/>
                </a:solidFill>
                <a:latin typeface="+mj-lt"/>
                <a:ea typeface="Calibri" panose="020F0502020204030204" pitchFamily="34" charset="0"/>
                <a:cs typeface="Calibri" panose="020F0502020204030204" pitchFamily="34" charset="0"/>
              </a:rPr>
              <a:t>Gestión</a:t>
            </a:r>
            <a:r>
              <a:rPr lang="en-US" dirty="0">
                <a:solidFill>
                  <a:schemeClr val="tx1"/>
                </a:solidFill>
                <a:latin typeface="+mj-lt"/>
                <a:ea typeface="Calibri" panose="020F0502020204030204" pitchFamily="34" charset="0"/>
                <a:cs typeface="Calibri" panose="020F0502020204030204" pitchFamily="34" charset="0"/>
              </a:rPr>
              <a:t> y </a:t>
            </a:r>
            <a:r>
              <a:rPr lang="en-US" dirty="0" err="1">
                <a:solidFill>
                  <a:schemeClr val="tx1"/>
                </a:solidFill>
                <a:latin typeface="+mj-lt"/>
                <a:ea typeface="Calibri" panose="020F0502020204030204" pitchFamily="34" charset="0"/>
                <a:cs typeface="Calibri" panose="020F0502020204030204" pitchFamily="34" charset="0"/>
              </a:rPr>
              <a:t>Sistemas</a:t>
            </a:r>
            <a:r>
              <a:rPr lang="en-US" dirty="0">
                <a:solidFill>
                  <a:schemeClr val="tx1"/>
                </a:solidFill>
                <a:latin typeface="+mj-lt"/>
                <a:ea typeface="Calibri" panose="020F0502020204030204" pitchFamily="34" charset="0"/>
                <a:cs typeface="Calibri" panose="020F0502020204030204" pitchFamily="34" charset="0"/>
              </a:rPr>
              <a:t> de </a:t>
            </a:r>
            <a:r>
              <a:rPr lang="en-US" dirty="0" err="1">
                <a:solidFill>
                  <a:schemeClr val="tx1"/>
                </a:solidFill>
                <a:latin typeface="+mj-lt"/>
                <a:ea typeface="Calibri" panose="020F0502020204030204" pitchFamily="34" charset="0"/>
                <a:cs typeface="Calibri" panose="020F0502020204030204" pitchFamily="34" charset="0"/>
              </a:rPr>
              <a:t>Información</a:t>
            </a:r>
            <a:endParaRPr lang="en-US" dirty="0">
              <a:solidFill>
                <a:schemeClr val="tx1"/>
              </a:solidFill>
              <a:latin typeface="+mj-lt"/>
              <a:ea typeface="Calibri" panose="020F0502020204030204" pitchFamily="34" charset="0"/>
              <a:cs typeface="Calibri" panose="020F0502020204030204" pitchFamily="34" charset="0"/>
            </a:endParaRPr>
          </a:p>
          <a:p>
            <a:pPr indent="-182880"/>
            <a:endParaRPr lang="en-US" dirty="0">
              <a:solidFill>
                <a:schemeClr val="tx1"/>
              </a:solidFill>
              <a:latin typeface="+mj-lt"/>
              <a:ea typeface="Calibri" panose="020F0502020204030204" pitchFamily="34" charset="0"/>
              <a:cs typeface="Calibri" panose="020F0502020204030204" pitchFamily="34" charset="0"/>
            </a:endParaRPr>
          </a:p>
          <a:p>
            <a:pPr indent="-182880"/>
            <a:r>
              <a:rPr lang="en-US" dirty="0" err="1">
                <a:solidFill>
                  <a:schemeClr val="tx1"/>
                </a:solidFill>
                <a:latin typeface="+mj-lt"/>
                <a:ea typeface="Calibri" panose="020F0502020204030204" pitchFamily="34" charset="0"/>
                <a:cs typeface="Calibri" panose="020F0502020204030204" pitchFamily="34" charset="0"/>
              </a:rPr>
              <a:t>Trabajo</a:t>
            </a:r>
            <a:r>
              <a:rPr lang="en-US" dirty="0">
                <a:solidFill>
                  <a:schemeClr val="tx1"/>
                </a:solidFill>
                <a:latin typeface="+mj-lt"/>
                <a:ea typeface="Calibri" panose="020F0502020204030204" pitchFamily="34" charset="0"/>
                <a:cs typeface="Calibri" panose="020F0502020204030204" pitchFamily="34" charset="0"/>
              </a:rPr>
              <a:t> de Fin de Grado</a:t>
            </a:r>
          </a:p>
          <a:p>
            <a:pPr indent="-182880"/>
            <a:endParaRPr lang="en-US" dirty="0">
              <a:solidFill>
                <a:schemeClr val="tx1"/>
              </a:solidFill>
              <a:latin typeface="+mj-lt"/>
              <a:ea typeface="Calibri" panose="020F0502020204030204" pitchFamily="34" charset="0"/>
              <a:cs typeface="Calibri" panose="020F0502020204030204" pitchFamily="34" charset="0"/>
            </a:endParaRPr>
          </a:p>
          <a:p>
            <a:pPr indent="-182880"/>
            <a:r>
              <a:rPr lang="en-US" dirty="0" err="1">
                <a:solidFill>
                  <a:schemeClr val="tx1"/>
                </a:solidFill>
                <a:latin typeface="+mj-lt"/>
                <a:ea typeface="Calibri" panose="020F0502020204030204" pitchFamily="34" charset="0"/>
                <a:cs typeface="Calibri" panose="020F0502020204030204" pitchFamily="34" charset="0"/>
              </a:rPr>
              <a:t>Estudiante</a:t>
            </a:r>
            <a:r>
              <a:rPr lang="en-US" dirty="0">
                <a:solidFill>
                  <a:schemeClr val="tx1"/>
                </a:solidFill>
                <a:latin typeface="+mj-lt"/>
                <a:ea typeface="Calibri" panose="020F0502020204030204" pitchFamily="34" charset="0"/>
                <a:cs typeface="Calibri" panose="020F0502020204030204" pitchFamily="34" charset="0"/>
              </a:rPr>
              <a:t>: Jon Marcos Mercadé</a:t>
            </a:r>
          </a:p>
          <a:p>
            <a:pPr indent="-182880"/>
            <a:r>
              <a:rPr lang="en-US" dirty="0">
                <a:solidFill>
                  <a:schemeClr val="tx1"/>
                </a:solidFill>
                <a:latin typeface="+mj-lt"/>
                <a:ea typeface="Calibri" panose="020F0502020204030204" pitchFamily="34" charset="0"/>
                <a:cs typeface="Calibri" panose="020F0502020204030204" pitchFamily="34" charset="0"/>
              </a:rPr>
              <a:t>Director: Unai Lopez </a:t>
            </a:r>
            <a:r>
              <a:rPr lang="en-US" dirty="0" err="1">
                <a:solidFill>
                  <a:schemeClr val="tx1"/>
                </a:solidFill>
                <a:latin typeface="+mj-lt"/>
                <a:ea typeface="Calibri" panose="020F0502020204030204" pitchFamily="34" charset="0"/>
                <a:cs typeface="Calibri" panose="020F0502020204030204" pitchFamily="34" charset="0"/>
              </a:rPr>
              <a:t>Novoa</a:t>
            </a:r>
            <a:endParaRPr lang="en-US" dirty="0">
              <a:solidFill>
                <a:schemeClr val="tx1"/>
              </a:solidFill>
              <a:latin typeface="+mj-lt"/>
              <a:ea typeface="Calibri" panose="020F0502020204030204" pitchFamily="34" charset="0"/>
              <a:cs typeface="Calibri" panose="020F0502020204030204" pitchFamily="34" charset="0"/>
            </a:endParaRPr>
          </a:p>
          <a:p>
            <a:pPr indent="-182880"/>
            <a:r>
              <a:rPr lang="en-US" dirty="0">
                <a:solidFill>
                  <a:schemeClr val="tx1"/>
                </a:solidFill>
                <a:latin typeface="+mj-lt"/>
                <a:ea typeface="Calibri" panose="020F0502020204030204" pitchFamily="34" charset="0"/>
                <a:cs typeface="Calibri" panose="020F0502020204030204" pitchFamily="34" charset="0"/>
              </a:rPr>
              <a:t>Codirector: Mikel </a:t>
            </a:r>
            <a:r>
              <a:rPr lang="en-US" dirty="0" err="1">
                <a:solidFill>
                  <a:schemeClr val="tx1"/>
                </a:solidFill>
                <a:latin typeface="+mj-lt"/>
                <a:ea typeface="Calibri" panose="020F0502020204030204" pitchFamily="34" charset="0"/>
                <a:cs typeface="Calibri" panose="020F0502020204030204" pitchFamily="34" charset="0"/>
              </a:rPr>
              <a:t>Egaña</a:t>
            </a:r>
            <a:r>
              <a:rPr lang="en-US" dirty="0">
                <a:solidFill>
                  <a:schemeClr val="tx1"/>
                </a:solidFill>
                <a:latin typeface="+mj-lt"/>
                <a:ea typeface="Calibri" panose="020F0502020204030204" pitchFamily="34" charset="0"/>
                <a:cs typeface="Calibri" panose="020F0502020204030204" pitchFamily="34" charset="0"/>
              </a:rPr>
              <a:t> </a:t>
            </a:r>
            <a:r>
              <a:rPr lang="en-US" dirty="0" err="1">
                <a:solidFill>
                  <a:schemeClr val="tx1"/>
                </a:solidFill>
                <a:latin typeface="+mj-lt"/>
                <a:ea typeface="Calibri" panose="020F0502020204030204" pitchFamily="34" charset="0"/>
                <a:cs typeface="Calibri" panose="020F0502020204030204" pitchFamily="34" charset="0"/>
              </a:rPr>
              <a:t>Aranguren</a:t>
            </a:r>
            <a:endParaRPr lang="en-US" dirty="0">
              <a:solidFill>
                <a:schemeClr val="tx1"/>
              </a:solidFill>
              <a:latin typeface="+mj-lt"/>
              <a:ea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732A87A1-E008-492C-8D91-EA0B5488D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97520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1FCA6D-1387-4BF9-9588-CDBEA11BE4DC}"/>
              </a:ext>
            </a:extLst>
          </p:cNvPr>
          <p:cNvSpPr>
            <a:spLocks noGrp="1"/>
          </p:cNvSpPr>
          <p:nvPr>
            <p:ph type="title"/>
          </p:nvPr>
        </p:nvSpPr>
        <p:spPr>
          <a:xfrm>
            <a:off x="1261872" y="365760"/>
            <a:ext cx="9692640" cy="1325562"/>
          </a:xfrm>
        </p:spPr>
        <p:txBody>
          <a:bodyPr>
            <a:normAutofit/>
          </a:bodyPr>
          <a:lstStyle/>
          <a:p>
            <a:r>
              <a:rPr lang="es-ES" dirty="0"/>
              <a:t>Herramientas evaluadas – Kubeflow Pipelines </a:t>
            </a:r>
          </a:p>
        </p:txBody>
      </p:sp>
      <p:sp>
        <p:nvSpPr>
          <p:cNvPr id="3" name="Rectangle 1">
            <a:extLst>
              <a:ext uri="{FF2B5EF4-FFF2-40B4-BE49-F238E27FC236}">
                <a16:creationId xmlns:a16="http://schemas.microsoft.com/office/drawing/2014/main" id="{167B039B-51FE-4A5E-AF67-99D6D49DE146}"/>
              </a:ext>
            </a:extLst>
          </p:cNvPr>
          <p:cNvSpPr>
            <a:spLocks noGrp="1" noChangeArrowheads="1"/>
          </p:cNvSpPr>
          <p:nvPr>
            <p:ph idx="1"/>
          </p:nvPr>
        </p:nvSpPr>
        <p:spPr bwMode="auto">
          <a:xfrm>
            <a:off x="1261872" y="1933575"/>
            <a:ext cx="4401509" cy="42465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algn="just" defTabSz="914400" rtl="0" eaLnBrk="0" fontAlgn="base" latinLnBrk="0" hangingPunct="0">
              <a:spcBef>
                <a:spcPct val="0"/>
              </a:spcBef>
              <a:spcAft>
                <a:spcPts val="600"/>
              </a:spcAft>
              <a:buClrTx/>
              <a:buSzTx/>
              <a:buFontTx/>
              <a:buChar char="•"/>
              <a:tabLst/>
            </a:pPr>
            <a:r>
              <a:rPr kumimoji="0" lang="es-ES" altLang="es-ES" b="1" i="0" u="none" strike="noStrike" cap="none" normalizeH="0" baseline="0" dirty="0">
                <a:ln>
                  <a:noFill/>
                </a:ln>
                <a:effectLst/>
                <a:latin typeface="+mj-lt"/>
              </a:rPr>
              <a:t>PROS:</a:t>
            </a:r>
          </a:p>
          <a:p>
            <a:pPr marL="274320" lvl="1" indent="0" algn="just" eaLnBrk="0" fontAlgn="base" hangingPunct="0">
              <a:spcBef>
                <a:spcPct val="0"/>
              </a:spcBef>
              <a:spcAft>
                <a:spcPts val="600"/>
              </a:spcAft>
              <a:buClrTx/>
              <a:buFontTx/>
              <a:buChar char="•"/>
            </a:pPr>
            <a:r>
              <a:rPr kumimoji="0" lang="es-ES" altLang="es-ES" i="0" u="none" strike="noStrike" cap="none" normalizeH="0" baseline="0" dirty="0">
                <a:ln>
                  <a:noFill/>
                </a:ln>
                <a:effectLst/>
                <a:latin typeface="+mj-lt"/>
              </a:rPr>
              <a:t>Integración nativa con Kubernetes</a:t>
            </a:r>
          </a:p>
          <a:p>
            <a:pPr marL="274320" lvl="1" indent="0" algn="just" eaLnBrk="0" fontAlgn="base" hangingPunct="0">
              <a:spcBef>
                <a:spcPct val="0"/>
              </a:spcBef>
              <a:spcAft>
                <a:spcPts val="600"/>
              </a:spcAft>
              <a:buClrTx/>
              <a:buFontTx/>
              <a:buChar char="•"/>
            </a:pPr>
            <a:r>
              <a:rPr kumimoji="0" lang="es-ES" altLang="es-ES" i="0" u="none" strike="noStrike" cap="none" normalizeH="0" baseline="0" dirty="0">
                <a:ln>
                  <a:noFill/>
                </a:ln>
                <a:effectLst/>
                <a:latin typeface="+mj-lt"/>
              </a:rPr>
              <a:t>Interfaz visual y reutilización de componentes</a:t>
            </a:r>
          </a:p>
          <a:p>
            <a:pPr marL="274320" lvl="1" indent="0" algn="just" eaLnBrk="0" fontAlgn="base" hangingPunct="0">
              <a:spcBef>
                <a:spcPct val="0"/>
              </a:spcBef>
              <a:spcAft>
                <a:spcPts val="600"/>
              </a:spcAft>
              <a:buClrTx/>
              <a:buFontTx/>
              <a:buChar char="•"/>
            </a:pPr>
            <a:r>
              <a:rPr lang="es-ES" dirty="0"/>
              <a:t>Escalable, ideal para entornos empresariales o en la nube</a:t>
            </a:r>
            <a:endParaRPr kumimoji="0" lang="es-ES" altLang="es-ES" i="0" u="none" strike="noStrike" cap="none" normalizeH="0" baseline="0" dirty="0">
              <a:ln>
                <a:noFill/>
              </a:ln>
              <a:effectLst/>
              <a:latin typeface="+mj-lt"/>
            </a:endParaRPr>
          </a:p>
          <a:p>
            <a:pPr marL="0" indent="0" algn="just" eaLnBrk="0" fontAlgn="base" hangingPunct="0">
              <a:spcBef>
                <a:spcPct val="0"/>
              </a:spcBef>
              <a:spcAft>
                <a:spcPts val="600"/>
              </a:spcAft>
              <a:buClrTx/>
              <a:buFontTx/>
              <a:buChar char="•"/>
            </a:pPr>
            <a:r>
              <a:rPr lang="es-ES" b="1" dirty="0">
                <a:latin typeface="+mj-lt"/>
              </a:rPr>
              <a:t>CONTRAS:</a:t>
            </a:r>
          </a:p>
          <a:p>
            <a:pPr marL="274320" lvl="1" indent="0" algn="just" eaLnBrk="0" fontAlgn="base" hangingPunct="0">
              <a:spcBef>
                <a:spcPct val="0"/>
              </a:spcBef>
              <a:spcAft>
                <a:spcPts val="600"/>
              </a:spcAft>
              <a:buClrTx/>
              <a:buFontTx/>
              <a:buChar char="•"/>
            </a:pPr>
            <a:r>
              <a:rPr lang="es-ES" dirty="0"/>
              <a:t>Requiere conocimientos previos de Kubernetes</a:t>
            </a:r>
            <a:endParaRPr lang="es-ES" dirty="0">
              <a:latin typeface="+mj-lt"/>
            </a:endParaRPr>
          </a:p>
          <a:p>
            <a:pPr marL="274320" lvl="1" indent="0" algn="just" eaLnBrk="0" fontAlgn="base" hangingPunct="0">
              <a:spcBef>
                <a:spcPct val="0"/>
              </a:spcBef>
              <a:spcAft>
                <a:spcPts val="600"/>
              </a:spcAft>
              <a:buClrTx/>
              <a:buFontTx/>
              <a:buChar char="•"/>
            </a:pPr>
            <a:r>
              <a:rPr lang="es-ES" dirty="0"/>
              <a:t>Alto consumo de recursos</a:t>
            </a:r>
          </a:p>
          <a:p>
            <a:pPr marL="274320" lvl="1" indent="0" algn="just" eaLnBrk="0" fontAlgn="base" hangingPunct="0">
              <a:spcBef>
                <a:spcPct val="0"/>
              </a:spcBef>
              <a:spcAft>
                <a:spcPts val="600"/>
              </a:spcAft>
              <a:buClrTx/>
              <a:buFontTx/>
              <a:buChar char="•"/>
            </a:pPr>
            <a:r>
              <a:rPr lang="es-ES" dirty="0"/>
              <a:t>Curva de aprendizaje para científicos de datos</a:t>
            </a:r>
          </a:p>
          <a:p>
            <a:pPr marL="274320" lvl="1" indent="0" algn="just" eaLnBrk="0" fontAlgn="base" hangingPunct="0">
              <a:spcBef>
                <a:spcPct val="0"/>
              </a:spcBef>
              <a:spcAft>
                <a:spcPts val="600"/>
              </a:spcAft>
              <a:buClrTx/>
              <a:buFontTx/>
              <a:buChar char="•"/>
            </a:pPr>
            <a:endParaRPr lang="es-ES" dirty="0">
              <a:latin typeface="+mj-lt"/>
            </a:endParaRPr>
          </a:p>
          <a:p>
            <a:pPr marL="274320" lvl="1" indent="0" algn="just" eaLnBrk="0" fontAlgn="base" hangingPunct="0">
              <a:spcBef>
                <a:spcPct val="0"/>
              </a:spcBef>
              <a:spcAft>
                <a:spcPts val="600"/>
              </a:spcAft>
              <a:buClrTx/>
              <a:buFontTx/>
              <a:buChar char="•"/>
            </a:pPr>
            <a:endParaRPr lang="es-ES" dirty="0">
              <a:latin typeface="+mj-lt"/>
            </a:endParaRPr>
          </a:p>
        </p:txBody>
      </p:sp>
      <p:pic>
        <p:nvPicPr>
          <p:cNvPr id="4099" name="Picture 3" descr="AI Kubeflow Pipelines Nền tảng công nghệ ứng dụng trí tuệ nhân tạo">
            <a:extLst>
              <a:ext uri="{FF2B5EF4-FFF2-40B4-BE49-F238E27FC236}">
                <a16:creationId xmlns:a16="http://schemas.microsoft.com/office/drawing/2014/main" id="{3AFDDD71-11C6-4C1E-A963-AEC6818A641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5999" y="2070961"/>
            <a:ext cx="4807287" cy="336510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57A832BA-213E-4B5C-AADE-868A0B560F4E}"/>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1EBDC685-3E78-4087-A073-BD013DBAA84B}" type="slidenum">
              <a:rPr lang="es-ES">
                <a:solidFill>
                  <a:srgbClr val="46464A">
                    <a:lumMod val="60000"/>
                    <a:lumOff val="40000"/>
                  </a:srgbClr>
                </a:solidFill>
              </a:rPr>
              <a:pPr>
                <a:lnSpc>
                  <a:spcPct val="90000"/>
                </a:lnSpc>
                <a:spcAft>
                  <a:spcPts val="600"/>
                </a:spcAft>
              </a:pPr>
              <a:t>10</a:t>
            </a:fld>
            <a:endParaRPr lang="es-ES">
              <a:solidFill>
                <a:srgbClr val="46464A">
                  <a:lumMod val="60000"/>
                  <a:lumOff val="40000"/>
                </a:srgbClr>
              </a:solidFill>
            </a:endParaRPr>
          </a:p>
        </p:txBody>
      </p:sp>
    </p:spTree>
    <p:extLst>
      <p:ext uri="{BB962C8B-B14F-4D97-AF65-F5344CB8AC3E}">
        <p14:creationId xmlns:p14="http://schemas.microsoft.com/office/powerpoint/2010/main" val="4018323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60EEB1-3A6C-43AB-B920-BB9EC3568D03}"/>
              </a:ext>
            </a:extLst>
          </p:cNvPr>
          <p:cNvSpPr>
            <a:spLocks noGrp="1"/>
          </p:cNvSpPr>
          <p:nvPr>
            <p:ph type="title"/>
          </p:nvPr>
        </p:nvSpPr>
        <p:spPr>
          <a:xfrm>
            <a:off x="1261872" y="365760"/>
            <a:ext cx="9692640" cy="1325562"/>
          </a:xfrm>
        </p:spPr>
        <p:txBody>
          <a:bodyPr>
            <a:normAutofit/>
          </a:bodyPr>
          <a:lstStyle/>
          <a:p>
            <a:r>
              <a:rPr lang="es-ES" dirty="0"/>
              <a:t>Resultados y comparativa final</a:t>
            </a:r>
          </a:p>
        </p:txBody>
      </p:sp>
      <p:sp>
        <p:nvSpPr>
          <p:cNvPr id="12" name="Rectangle 1">
            <a:extLst>
              <a:ext uri="{FF2B5EF4-FFF2-40B4-BE49-F238E27FC236}">
                <a16:creationId xmlns:a16="http://schemas.microsoft.com/office/drawing/2014/main" id="{1308E969-3DCB-4DF6-AA24-1F42E4E4DCC0}"/>
              </a:ext>
            </a:extLst>
          </p:cNvPr>
          <p:cNvSpPr>
            <a:spLocks noGrp="1" noChangeArrowheads="1"/>
          </p:cNvSpPr>
          <p:nvPr>
            <p:ph idx="1"/>
          </p:nvPr>
        </p:nvSpPr>
        <p:spPr bwMode="auto">
          <a:xfrm>
            <a:off x="1261872" y="1933575"/>
            <a:ext cx="3940749" cy="42465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s-ES" altLang="es-ES" sz="1500" b="1" i="0" u="none" strike="noStrike" cap="none" normalizeH="0" baseline="0" dirty="0">
                <a:ln>
                  <a:noFill/>
                </a:ln>
                <a:effectLst/>
                <a:latin typeface="+mj-lt"/>
              </a:rPr>
              <a:t>MLflow</a:t>
            </a:r>
            <a:r>
              <a:rPr kumimoji="0" lang="es-ES" altLang="es-ES" sz="1500" b="0" i="0" u="none" strike="noStrike" cap="none" normalizeH="0" baseline="0" dirty="0">
                <a:ln>
                  <a:noFill/>
                </a:ln>
                <a:effectLst/>
                <a:latin typeface="+mj-lt"/>
              </a:rPr>
              <a:t> es fácil y directo</a:t>
            </a:r>
          </a:p>
          <a:p>
            <a:pPr marL="0" marR="0" lvl="0" indent="0" defTabSz="914400" rtl="0" eaLnBrk="0" fontAlgn="base" latinLnBrk="0" hangingPunct="0">
              <a:spcBef>
                <a:spcPct val="0"/>
              </a:spcBef>
              <a:spcAft>
                <a:spcPts val="600"/>
              </a:spcAft>
              <a:buClrTx/>
              <a:buSzTx/>
              <a:buFontTx/>
              <a:buChar char="•"/>
              <a:tabLst/>
            </a:pPr>
            <a:r>
              <a:rPr kumimoji="0" lang="es-ES" altLang="es-ES" sz="1500" b="1" i="0" u="none" strike="noStrike" cap="none" normalizeH="0" baseline="0" dirty="0">
                <a:ln>
                  <a:noFill/>
                </a:ln>
                <a:effectLst/>
                <a:latin typeface="+mj-lt"/>
              </a:rPr>
              <a:t>Metaflow</a:t>
            </a:r>
            <a:r>
              <a:rPr kumimoji="0" lang="es-ES" altLang="es-ES" sz="1500" b="0" i="0" u="none" strike="noStrike" cap="none" normalizeH="0" baseline="0" dirty="0">
                <a:ln>
                  <a:noFill/>
                </a:ln>
                <a:effectLst/>
                <a:latin typeface="+mj-lt"/>
              </a:rPr>
              <a:t> tiene un enfoque simple y trazable</a:t>
            </a:r>
          </a:p>
          <a:p>
            <a:pPr marL="0" marR="0" lvl="0" indent="0" defTabSz="914400" rtl="0" eaLnBrk="0" fontAlgn="base" latinLnBrk="0" hangingPunct="0">
              <a:spcBef>
                <a:spcPct val="0"/>
              </a:spcBef>
              <a:spcAft>
                <a:spcPts val="600"/>
              </a:spcAft>
              <a:buClrTx/>
              <a:buSzTx/>
              <a:buFontTx/>
              <a:buChar char="•"/>
              <a:tabLst/>
            </a:pPr>
            <a:r>
              <a:rPr kumimoji="0" lang="es-ES" altLang="es-ES" sz="1500" b="1" i="0" u="none" strike="noStrike" cap="none" normalizeH="0" baseline="0" dirty="0">
                <a:ln>
                  <a:noFill/>
                </a:ln>
                <a:effectLst/>
                <a:latin typeface="+mj-lt"/>
              </a:rPr>
              <a:t>Airflow</a:t>
            </a:r>
            <a:r>
              <a:rPr kumimoji="0" lang="es-ES" altLang="es-ES" sz="1500" b="0" i="0" u="none" strike="noStrike" cap="none" normalizeH="0" baseline="0" dirty="0">
                <a:ln>
                  <a:noFill/>
                </a:ln>
                <a:effectLst/>
                <a:latin typeface="+mj-lt"/>
              </a:rPr>
              <a:t> es potente pero no orientado a ML</a:t>
            </a:r>
          </a:p>
          <a:p>
            <a:pPr marL="0" marR="0" lvl="0" indent="0" defTabSz="914400" rtl="0" eaLnBrk="0" fontAlgn="base" latinLnBrk="0" hangingPunct="0">
              <a:spcBef>
                <a:spcPct val="0"/>
              </a:spcBef>
              <a:spcAft>
                <a:spcPts val="600"/>
              </a:spcAft>
              <a:buClrTx/>
              <a:buSzTx/>
              <a:buFontTx/>
              <a:buChar char="•"/>
              <a:tabLst/>
            </a:pPr>
            <a:r>
              <a:rPr kumimoji="0" lang="es-ES" altLang="es-ES" sz="1500" b="1" i="0" u="none" strike="noStrike" cap="none" normalizeH="0" baseline="0" dirty="0">
                <a:ln>
                  <a:noFill/>
                </a:ln>
                <a:effectLst/>
                <a:latin typeface="+mj-lt"/>
              </a:rPr>
              <a:t>Kubeflow Pipelines</a:t>
            </a:r>
            <a:r>
              <a:rPr kumimoji="0" lang="es-ES" altLang="es-ES" sz="1500" b="0" i="0" u="none" strike="noStrike" cap="none" normalizeH="0" baseline="0" dirty="0">
                <a:ln>
                  <a:noFill/>
                </a:ln>
                <a:effectLst/>
                <a:latin typeface="+mj-lt"/>
              </a:rPr>
              <a:t> es robusto, pero co</a:t>
            </a:r>
            <a:r>
              <a:rPr lang="es-ES" altLang="es-ES" sz="1500" dirty="0">
                <a:latin typeface="+mj-lt"/>
              </a:rPr>
              <a:t>mplejo y costoso</a:t>
            </a:r>
            <a:endParaRPr kumimoji="0" lang="es-ES" altLang="es-ES" sz="1500" b="0" i="0" u="none" strike="noStrike" cap="none" normalizeH="0" baseline="0" dirty="0">
              <a:ln>
                <a:noFill/>
              </a:ln>
              <a:effectLst/>
              <a:latin typeface="+mj-lt"/>
            </a:endParaRPr>
          </a:p>
          <a:p>
            <a:pPr marL="0" marR="0" lvl="0" indent="0" defTabSz="914400" rtl="0" eaLnBrk="0" fontAlgn="base" latinLnBrk="0" hangingPunct="0">
              <a:spcBef>
                <a:spcPct val="0"/>
              </a:spcBef>
              <a:spcAft>
                <a:spcPts val="600"/>
              </a:spcAft>
              <a:buClrTx/>
              <a:buSzTx/>
              <a:buFontTx/>
              <a:buChar char="•"/>
              <a:tabLst/>
            </a:pPr>
            <a:r>
              <a:rPr kumimoji="0" lang="es-ES" altLang="es-ES" sz="1500" b="0" i="0" u="none" strike="noStrike" cap="none" normalizeH="0" baseline="0" dirty="0">
                <a:ln>
                  <a:noFill/>
                </a:ln>
                <a:effectLst/>
                <a:latin typeface="+mj-lt"/>
              </a:rPr>
              <a:t>La elección depende del contexto</a:t>
            </a:r>
          </a:p>
        </p:txBody>
      </p:sp>
      <p:pic>
        <p:nvPicPr>
          <p:cNvPr id="10" name="Marcador de contenido 9" descr="Gráfico, Gráfico de barras&#10;&#10;El contenido generado por IA puede ser incorrecto.">
            <a:extLst>
              <a:ext uri="{FF2B5EF4-FFF2-40B4-BE49-F238E27FC236}">
                <a16:creationId xmlns:a16="http://schemas.microsoft.com/office/drawing/2014/main" id="{5D01E61F-8A59-4F97-8F5A-E30F17EFC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1807" y="2299307"/>
            <a:ext cx="5511479" cy="3334443"/>
          </a:xfrm>
          <a:prstGeom prst="rect">
            <a:avLst/>
          </a:prstGeom>
        </p:spPr>
      </p:pic>
      <p:sp>
        <p:nvSpPr>
          <p:cNvPr id="4" name="Marcador de número de diapositiva 3">
            <a:extLst>
              <a:ext uri="{FF2B5EF4-FFF2-40B4-BE49-F238E27FC236}">
                <a16:creationId xmlns:a16="http://schemas.microsoft.com/office/drawing/2014/main" id="{98434A1B-7C01-41D8-B3FB-342A577C8C73}"/>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1EBDC685-3E78-4087-A073-BD013DBAA84B}" type="slidenum">
              <a:rPr lang="es-ES">
                <a:solidFill>
                  <a:srgbClr val="46464A">
                    <a:lumMod val="60000"/>
                    <a:lumOff val="40000"/>
                  </a:srgbClr>
                </a:solidFill>
              </a:rPr>
              <a:pPr>
                <a:lnSpc>
                  <a:spcPct val="90000"/>
                </a:lnSpc>
                <a:spcAft>
                  <a:spcPts val="600"/>
                </a:spcAft>
              </a:pPr>
              <a:t>11</a:t>
            </a:fld>
            <a:endParaRPr lang="es-ES">
              <a:solidFill>
                <a:srgbClr val="46464A">
                  <a:lumMod val="60000"/>
                  <a:lumOff val="40000"/>
                </a:srgbClr>
              </a:solidFill>
            </a:endParaRPr>
          </a:p>
        </p:txBody>
      </p:sp>
    </p:spTree>
    <p:extLst>
      <p:ext uri="{BB962C8B-B14F-4D97-AF65-F5344CB8AC3E}">
        <p14:creationId xmlns:p14="http://schemas.microsoft.com/office/powerpoint/2010/main" val="406435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C8B451-7C2B-43F6-B9A2-EF8A71FB0E95}"/>
              </a:ext>
            </a:extLst>
          </p:cNvPr>
          <p:cNvSpPr>
            <a:spLocks noGrp="1"/>
          </p:cNvSpPr>
          <p:nvPr>
            <p:ph type="title"/>
          </p:nvPr>
        </p:nvSpPr>
        <p:spPr>
          <a:xfrm>
            <a:off x="1261872" y="365760"/>
            <a:ext cx="9692640" cy="1325562"/>
          </a:xfrm>
        </p:spPr>
        <p:txBody>
          <a:bodyPr>
            <a:normAutofit/>
          </a:bodyPr>
          <a:lstStyle/>
          <a:p>
            <a:r>
              <a:rPr lang="es-ES" dirty="0"/>
              <a:t>Conclusiones</a:t>
            </a:r>
          </a:p>
        </p:txBody>
      </p:sp>
      <p:sp>
        <p:nvSpPr>
          <p:cNvPr id="4" name="Marcador de número de diapositiva 3">
            <a:extLst>
              <a:ext uri="{FF2B5EF4-FFF2-40B4-BE49-F238E27FC236}">
                <a16:creationId xmlns:a16="http://schemas.microsoft.com/office/drawing/2014/main" id="{6380E410-3470-4241-B2E9-99A5B8521D3C}"/>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1EBDC685-3E78-4087-A073-BD013DBAA84B}" type="slidenum">
              <a:rPr lang="es-ES"/>
              <a:pPr>
                <a:lnSpc>
                  <a:spcPct val="90000"/>
                </a:lnSpc>
                <a:spcAft>
                  <a:spcPts val="600"/>
                </a:spcAft>
              </a:pPr>
              <a:t>12</a:t>
            </a:fld>
            <a:endParaRPr lang="es-ES"/>
          </a:p>
        </p:txBody>
      </p:sp>
      <p:graphicFrame>
        <p:nvGraphicFramePr>
          <p:cNvPr id="31" name="Rectangle 12">
            <a:extLst>
              <a:ext uri="{FF2B5EF4-FFF2-40B4-BE49-F238E27FC236}">
                <a16:creationId xmlns:a16="http://schemas.microsoft.com/office/drawing/2014/main" id="{3C89953C-D3E9-EE12-36E8-93C13638A4C4}"/>
              </a:ext>
            </a:extLst>
          </p:cNvPr>
          <p:cNvGraphicFramePr>
            <a:graphicFrameLocks noGrp="1"/>
          </p:cNvGraphicFramePr>
          <p:nvPr>
            <p:ph idx="1"/>
            <p:extLst>
              <p:ext uri="{D42A27DB-BD31-4B8C-83A1-F6EECF244321}">
                <p14:modId xmlns:p14="http://schemas.microsoft.com/office/powerpoint/2010/main" val="1541913724"/>
              </p:ext>
            </p:extLst>
          </p:nvPr>
        </p:nvGraphicFramePr>
        <p:xfrm>
          <a:off x="189186" y="1636462"/>
          <a:ext cx="10899227" cy="3585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n 4">
            <a:extLst>
              <a:ext uri="{FF2B5EF4-FFF2-40B4-BE49-F238E27FC236}">
                <a16:creationId xmlns:a16="http://schemas.microsoft.com/office/drawing/2014/main" id="{0B6002AC-6BDD-4286-9D5C-53ED5A9A7DC1}"/>
              </a:ext>
            </a:extLst>
          </p:cNvPr>
          <p:cNvPicPr>
            <a:picLocks noChangeAspect="1"/>
          </p:cNvPicPr>
          <p:nvPr/>
        </p:nvPicPr>
        <p:blipFill>
          <a:blip r:embed="rId8"/>
          <a:stretch>
            <a:fillRect/>
          </a:stretch>
        </p:blipFill>
        <p:spPr>
          <a:xfrm>
            <a:off x="9478909" y="4719145"/>
            <a:ext cx="1444428" cy="2046780"/>
          </a:xfrm>
          <a:prstGeom prst="rect">
            <a:avLst/>
          </a:prstGeom>
        </p:spPr>
      </p:pic>
      <p:sp>
        <p:nvSpPr>
          <p:cNvPr id="6" name="CuadroTexto 5">
            <a:extLst>
              <a:ext uri="{FF2B5EF4-FFF2-40B4-BE49-F238E27FC236}">
                <a16:creationId xmlns:a16="http://schemas.microsoft.com/office/drawing/2014/main" id="{623C5E30-412C-4036-A9EE-74AAC8B57C07}"/>
              </a:ext>
            </a:extLst>
          </p:cNvPr>
          <p:cNvSpPr txBox="1"/>
          <p:nvPr/>
        </p:nvSpPr>
        <p:spPr>
          <a:xfrm>
            <a:off x="271724" y="5969019"/>
            <a:ext cx="9124647" cy="707886"/>
          </a:xfrm>
          <a:prstGeom prst="rect">
            <a:avLst/>
          </a:prstGeom>
          <a:noFill/>
        </p:spPr>
        <p:txBody>
          <a:bodyPr wrap="square" rtlCol="0">
            <a:spAutoFit/>
          </a:bodyPr>
          <a:lstStyle/>
          <a:p>
            <a:r>
              <a:rPr lang="es-ES" sz="2000" dirty="0"/>
              <a:t>Como trabajo a futuro se está trabajando en un artículo para la revista </a:t>
            </a:r>
            <a:r>
              <a:rPr lang="es-ES" sz="2000" dirty="0" err="1"/>
              <a:t>Automated</a:t>
            </a:r>
            <a:r>
              <a:rPr lang="es-ES" sz="2000" dirty="0"/>
              <a:t> Software </a:t>
            </a:r>
            <a:r>
              <a:rPr lang="es-ES" sz="2000" dirty="0" err="1"/>
              <a:t>Engineering</a:t>
            </a:r>
            <a:r>
              <a:rPr lang="es-ES" sz="2000" dirty="0"/>
              <a:t> (Springer) junto a ambos tutores* </a:t>
            </a:r>
          </a:p>
        </p:txBody>
      </p:sp>
    </p:spTree>
    <p:extLst>
      <p:ext uri="{BB962C8B-B14F-4D97-AF65-F5344CB8AC3E}">
        <p14:creationId xmlns:p14="http://schemas.microsoft.com/office/powerpoint/2010/main" val="3239274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106378C3-EA41-4A0B-8144-97AF179E9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869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
            <a:extLst>
              <a:ext uri="{FF2B5EF4-FFF2-40B4-BE49-F238E27FC236}">
                <a16:creationId xmlns:a16="http://schemas.microsoft.com/office/drawing/2014/main" id="{2ABC575D-863A-449B-AA18-A22D2A84C8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752" y="0"/>
            <a:ext cx="5165308"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FEB4840-571A-4252-AD1E-96262EDD488F}"/>
              </a:ext>
            </a:extLst>
          </p:cNvPr>
          <p:cNvSpPr>
            <a:spLocks noGrp="1"/>
          </p:cNvSpPr>
          <p:nvPr>
            <p:ph type="title"/>
          </p:nvPr>
        </p:nvSpPr>
        <p:spPr>
          <a:xfrm>
            <a:off x="6485993" y="643465"/>
            <a:ext cx="4419074" cy="5560272"/>
          </a:xfrm>
        </p:spPr>
        <p:txBody>
          <a:bodyPr anchor="ctr">
            <a:normAutofit/>
          </a:bodyPr>
          <a:lstStyle/>
          <a:p>
            <a:r>
              <a:rPr lang="es-ES" dirty="0"/>
              <a:t>Gracias. ¿Preguntas?</a:t>
            </a:r>
          </a:p>
        </p:txBody>
      </p:sp>
      <p:sp>
        <p:nvSpPr>
          <p:cNvPr id="3" name="Marcador de contenido 2">
            <a:extLst>
              <a:ext uri="{FF2B5EF4-FFF2-40B4-BE49-F238E27FC236}">
                <a16:creationId xmlns:a16="http://schemas.microsoft.com/office/drawing/2014/main" id="{0697F7E6-4E2C-44AD-9783-B2625CE98680}"/>
              </a:ext>
            </a:extLst>
          </p:cNvPr>
          <p:cNvSpPr>
            <a:spLocks noGrp="1"/>
          </p:cNvSpPr>
          <p:nvPr>
            <p:ph idx="1"/>
          </p:nvPr>
        </p:nvSpPr>
        <p:spPr>
          <a:xfrm>
            <a:off x="1732248" y="643465"/>
            <a:ext cx="4009730" cy="5528735"/>
          </a:xfrm>
        </p:spPr>
        <p:txBody>
          <a:bodyPr anchor="ctr">
            <a:normAutofit/>
          </a:bodyPr>
          <a:lstStyle/>
          <a:p>
            <a:pPr indent="-182880"/>
            <a:r>
              <a:rPr lang="en-US">
                <a:latin typeface="+mj-lt"/>
                <a:ea typeface="Calibri" panose="020F0502020204030204" pitchFamily="34" charset="0"/>
                <a:cs typeface="Calibri" panose="020F0502020204030204" pitchFamily="34" charset="0"/>
              </a:rPr>
              <a:t>Grado </a:t>
            </a:r>
            <a:r>
              <a:rPr lang="en-US" err="1">
                <a:latin typeface="+mj-lt"/>
                <a:ea typeface="Calibri" panose="020F0502020204030204" pitchFamily="34" charset="0"/>
                <a:cs typeface="Calibri" panose="020F0502020204030204" pitchFamily="34" charset="0"/>
              </a:rPr>
              <a:t>en</a:t>
            </a:r>
            <a:r>
              <a:rPr lang="en-US">
                <a:latin typeface="+mj-lt"/>
                <a:ea typeface="Calibri" panose="020F0502020204030204" pitchFamily="34" charset="0"/>
                <a:cs typeface="Calibri" panose="020F0502020204030204" pitchFamily="34" charset="0"/>
              </a:rPr>
              <a:t> </a:t>
            </a:r>
            <a:r>
              <a:rPr lang="en-US" err="1">
                <a:latin typeface="+mj-lt"/>
                <a:ea typeface="Calibri" panose="020F0502020204030204" pitchFamily="34" charset="0"/>
                <a:cs typeface="Calibri" panose="020F0502020204030204" pitchFamily="34" charset="0"/>
              </a:rPr>
              <a:t>Ingeniería</a:t>
            </a:r>
            <a:r>
              <a:rPr lang="en-US">
                <a:latin typeface="+mj-lt"/>
                <a:ea typeface="Calibri" panose="020F0502020204030204" pitchFamily="34" charset="0"/>
                <a:cs typeface="Calibri" panose="020F0502020204030204" pitchFamily="34" charset="0"/>
              </a:rPr>
              <a:t> </a:t>
            </a:r>
            <a:r>
              <a:rPr lang="en-US" err="1">
                <a:latin typeface="+mj-lt"/>
                <a:ea typeface="Calibri" panose="020F0502020204030204" pitchFamily="34" charset="0"/>
                <a:cs typeface="Calibri" panose="020F0502020204030204" pitchFamily="34" charset="0"/>
              </a:rPr>
              <a:t>Informática</a:t>
            </a:r>
            <a:r>
              <a:rPr lang="en-US">
                <a:latin typeface="+mj-lt"/>
                <a:ea typeface="Calibri" panose="020F0502020204030204" pitchFamily="34" charset="0"/>
                <a:cs typeface="Calibri" panose="020F0502020204030204" pitchFamily="34" charset="0"/>
              </a:rPr>
              <a:t> de </a:t>
            </a:r>
            <a:r>
              <a:rPr lang="en-US" err="1">
                <a:latin typeface="+mj-lt"/>
                <a:ea typeface="Calibri" panose="020F0502020204030204" pitchFamily="34" charset="0"/>
                <a:cs typeface="Calibri" panose="020F0502020204030204" pitchFamily="34" charset="0"/>
              </a:rPr>
              <a:t>Gestión</a:t>
            </a:r>
            <a:r>
              <a:rPr lang="en-US">
                <a:latin typeface="+mj-lt"/>
                <a:ea typeface="Calibri" panose="020F0502020204030204" pitchFamily="34" charset="0"/>
                <a:cs typeface="Calibri" panose="020F0502020204030204" pitchFamily="34" charset="0"/>
              </a:rPr>
              <a:t> y </a:t>
            </a:r>
            <a:r>
              <a:rPr lang="en-US" err="1">
                <a:latin typeface="+mj-lt"/>
                <a:ea typeface="Calibri" panose="020F0502020204030204" pitchFamily="34" charset="0"/>
                <a:cs typeface="Calibri" panose="020F0502020204030204" pitchFamily="34" charset="0"/>
              </a:rPr>
              <a:t>Sistemas</a:t>
            </a:r>
            <a:r>
              <a:rPr lang="en-US">
                <a:latin typeface="+mj-lt"/>
                <a:ea typeface="Calibri" panose="020F0502020204030204" pitchFamily="34" charset="0"/>
                <a:cs typeface="Calibri" panose="020F0502020204030204" pitchFamily="34" charset="0"/>
              </a:rPr>
              <a:t> de </a:t>
            </a:r>
            <a:r>
              <a:rPr lang="en-US" err="1">
                <a:latin typeface="+mj-lt"/>
                <a:ea typeface="Calibri" panose="020F0502020204030204" pitchFamily="34" charset="0"/>
                <a:cs typeface="Calibri" panose="020F0502020204030204" pitchFamily="34" charset="0"/>
              </a:rPr>
              <a:t>Información</a:t>
            </a:r>
            <a:endParaRPr lang="en-US">
              <a:latin typeface="+mj-lt"/>
              <a:ea typeface="Calibri" panose="020F0502020204030204" pitchFamily="34" charset="0"/>
              <a:cs typeface="Calibri" panose="020F0502020204030204" pitchFamily="34" charset="0"/>
            </a:endParaRPr>
          </a:p>
          <a:p>
            <a:pPr indent="-182880"/>
            <a:endParaRPr lang="en-US">
              <a:latin typeface="+mj-lt"/>
              <a:ea typeface="Calibri" panose="020F0502020204030204" pitchFamily="34" charset="0"/>
              <a:cs typeface="Calibri" panose="020F0502020204030204" pitchFamily="34" charset="0"/>
            </a:endParaRPr>
          </a:p>
          <a:p>
            <a:pPr indent="-182880"/>
            <a:r>
              <a:rPr lang="en-US" err="1">
                <a:latin typeface="+mj-lt"/>
                <a:ea typeface="Calibri" panose="020F0502020204030204" pitchFamily="34" charset="0"/>
                <a:cs typeface="Calibri" panose="020F0502020204030204" pitchFamily="34" charset="0"/>
              </a:rPr>
              <a:t>Trabajo</a:t>
            </a:r>
            <a:r>
              <a:rPr lang="en-US">
                <a:latin typeface="+mj-lt"/>
                <a:ea typeface="Calibri" panose="020F0502020204030204" pitchFamily="34" charset="0"/>
                <a:cs typeface="Calibri" panose="020F0502020204030204" pitchFamily="34" charset="0"/>
              </a:rPr>
              <a:t> de Fin de Grado</a:t>
            </a:r>
          </a:p>
          <a:p>
            <a:pPr indent="-182880"/>
            <a:endParaRPr lang="en-US">
              <a:latin typeface="+mj-lt"/>
              <a:ea typeface="Calibri" panose="020F0502020204030204" pitchFamily="34" charset="0"/>
              <a:cs typeface="Calibri" panose="020F0502020204030204" pitchFamily="34" charset="0"/>
            </a:endParaRPr>
          </a:p>
          <a:p>
            <a:pPr indent="-182880"/>
            <a:r>
              <a:rPr lang="en-US" err="1">
                <a:latin typeface="+mj-lt"/>
                <a:ea typeface="Calibri" panose="020F0502020204030204" pitchFamily="34" charset="0"/>
                <a:cs typeface="Calibri" panose="020F0502020204030204" pitchFamily="34" charset="0"/>
              </a:rPr>
              <a:t>Estudiante</a:t>
            </a:r>
            <a:r>
              <a:rPr lang="en-US">
                <a:latin typeface="+mj-lt"/>
                <a:ea typeface="Calibri" panose="020F0502020204030204" pitchFamily="34" charset="0"/>
                <a:cs typeface="Calibri" panose="020F0502020204030204" pitchFamily="34" charset="0"/>
              </a:rPr>
              <a:t>: Jon Marcos Mercadé</a:t>
            </a:r>
          </a:p>
          <a:p>
            <a:pPr indent="-182880"/>
            <a:r>
              <a:rPr lang="en-US">
                <a:latin typeface="+mj-lt"/>
                <a:ea typeface="Calibri" panose="020F0502020204030204" pitchFamily="34" charset="0"/>
                <a:cs typeface="Calibri" panose="020F0502020204030204" pitchFamily="34" charset="0"/>
              </a:rPr>
              <a:t>Director: Unai Lopez </a:t>
            </a:r>
            <a:r>
              <a:rPr lang="en-US" err="1">
                <a:latin typeface="+mj-lt"/>
                <a:ea typeface="Calibri" panose="020F0502020204030204" pitchFamily="34" charset="0"/>
                <a:cs typeface="Calibri" panose="020F0502020204030204" pitchFamily="34" charset="0"/>
              </a:rPr>
              <a:t>Novoa</a:t>
            </a:r>
            <a:endParaRPr lang="en-US">
              <a:latin typeface="+mj-lt"/>
              <a:ea typeface="Calibri" panose="020F0502020204030204" pitchFamily="34" charset="0"/>
              <a:cs typeface="Calibri" panose="020F0502020204030204" pitchFamily="34" charset="0"/>
            </a:endParaRPr>
          </a:p>
          <a:p>
            <a:pPr indent="-182880"/>
            <a:r>
              <a:rPr lang="en-US">
                <a:latin typeface="+mj-lt"/>
                <a:ea typeface="Calibri" panose="020F0502020204030204" pitchFamily="34" charset="0"/>
                <a:cs typeface="Calibri" panose="020F0502020204030204" pitchFamily="34" charset="0"/>
              </a:rPr>
              <a:t>Codirector: Mikel </a:t>
            </a:r>
            <a:r>
              <a:rPr lang="en-US" err="1">
                <a:latin typeface="+mj-lt"/>
                <a:ea typeface="Calibri" panose="020F0502020204030204" pitchFamily="34" charset="0"/>
                <a:cs typeface="Calibri" panose="020F0502020204030204" pitchFamily="34" charset="0"/>
              </a:rPr>
              <a:t>Egaña</a:t>
            </a:r>
            <a:r>
              <a:rPr lang="en-US">
                <a:latin typeface="+mj-lt"/>
                <a:ea typeface="Calibri" panose="020F0502020204030204" pitchFamily="34" charset="0"/>
                <a:cs typeface="Calibri" panose="020F0502020204030204" pitchFamily="34" charset="0"/>
              </a:rPr>
              <a:t> </a:t>
            </a:r>
            <a:r>
              <a:rPr lang="en-US" err="1">
                <a:latin typeface="+mj-lt"/>
                <a:ea typeface="Calibri" panose="020F0502020204030204" pitchFamily="34" charset="0"/>
                <a:cs typeface="Calibri" panose="020F0502020204030204" pitchFamily="34" charset="0"/>
              </a:rPr>
              <a:t>Aranguren</a:t>
            </a:r>
            <a:endParaRPr lang="en-US">
              <a:latin typeface="+mj-lt"/>
              <a:ea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732A87A1-E008-492C-8D91-EA0B5488D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Marcador de número de diapositiva 3">
            <a:extLst>
              <a:ext uri="{FF2B5EF4-FFF2-40B4-BE49-F238E27FC236}">
                <a16:creationId xmlns:a16="http://schemas.microsoft.com/office/drawing/2014/main" id="{ABD9408E-1624-423D-B9EB-9E3ADE90CEC1}"/>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1EBDC685-3E78-4087-A073-BD013DBAA84B}" type="slidenum">
              <a:rPr lang="es-ES">
                <a:solidFill>
                  <a:schemeClr val="bg1">
                    <a:alpha val="70000"/>
                  </a:schemeClr>
                </a:solidFill>
              </a:rPr>
              <a:pPr>
                <a:lnSpc>
                  <a:spcPct val="90000"/>
                </a:lnSpc>
                <a:spcAft>
                  <a:spcPts val="600"/>
                </a:spcAft>
              </a:pPr>
              <a:t>13</a:t>
            </a:fld>
            <a:endParaRPr lang="es-ES">
              <a:solidFill>
                <a:schemeClr val="bg1">
                  <a:alpha val="70000"/>
                </a:schemeClr>
              </a:solidFill>
            </a:endParaRPr>
          </a:p>
        </p:txBody>
      </p:sp>
    </p:spTree>
    <p:extLst>
      <p:ext uri="{BB962C8B-B14F-4D97-AF65-F5344CB8AC3E}">
        <p14:creationId xmlns:p14="http://schemas.microsoft.com/office/powerpoint/2010/main" val="33862761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D5E6D-767A-4875-B5B8-E9AFF9781A0A}"/>
              </a:ext>
            </a:extLst>
          </p:cNvPr>
          <p:cNvSpPr>
            <a:spLocks noGrp="1"/>
          </p:cNvSpPr>
          <p:nvPr>
            <p:ph type="title"/>
          </p:nvPr>
        </p:nvSpPr>
        <p:spPr>
          <a:xfrm>
            <a:off x="1261872" y="365760"/>
            <a:ext cx="9692640" cy="1325562"/>
          </a:xfrm>
        </p:spPr>
        <p:txBody>
          <a:bodyPr>
            <a:normAutofit/>
          </a:bodyPr>
          <a:lstStyle/>
          <a:p>
            <a:r>
              <a:rPr lang="es-ES" dirty="0"/>
              <a:t>Lecciones aprendidas</a:t>
            </a:r>
          </a:p>
        </p:txBody>
      </p:sp>
      <p:sp>
        <p:nvSpPr>
          <p:cNvPr id="17" name="Rectangle 1">
            <a:extLst>
              <a:ext uri="{FF2B5EF4-FFF2-40B4-BE49-F238E27FC236}">
                <a16:creationId xmlns:a16="http://schemas.microsoft.com/office/drawing/2014/main" id="{9AF9C8BE-A7AB-48F6-9A24-9FE2CA0E7E8D}"/>
              </a:ext>
            </a:extLst>
          </p:cNvPr>
          <p:cNvSpPr>
            <a:spLocks noGrp="1" noChangeArrowheads="1"/>
          </p:cNvSpPr>
          <p:nvPr>
            <p:ph idx="1"/>
          </p:nvPr>
        </p:nvSpPr>
        <p:spPr bwMode="auto">
          <a:xfrm>
            <a:off x="1261872" y="1933575"/>
            <a:ext cx="4401509" cy="42465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s-ES" altLang="es-ES" b="0" i="0" u="none" strike="noStrike" cap="none" normalizeH="0" baseline="0" dirty="0">
                <a:ln>
                  <a:noFill/>
                </a:ln>
                <a:effectLst/>
                <a:latin typeface="+mj-lt"/>
              </a:rPr>
              <a:t>El despliegue y configuración son tan importantes como las funcionalidades.</a:t>
            </a:r>
          </a:p>
          <a:p>
            <a:pPr marL="0" marR="0" lvl="0" indent="0" defTabSz="914400" rtl="0" eaLnBrk="0" fontAlgn="base" latinLnBrk="0" hangingPunct="0">
              <a:spcBef>
                <a:spcPct val="0"/>
              </a:spcBef>
              <a:spcAft>
                <a:spcPts val="600"/>
              </a:spcAft>
              <a:buClrTx/>
              <a:buSzTx/>
              <a:buFontTx/>
              <a:buChar char="•"/>
              <a:tabLst/>
            </a:pPr>
            <a:r>
              <a:rPr kumimoji="0" lang="es-ES" altLang="es-ES" b="0" i="0" u="none" strike="noStrike" cap="none" normalizeH="0" baseline="0" dirty="0">
                <a:ln>
                  <a:noFill/>
                </a:ln>
                <a:effectLst/>
                <a:latin typeface="+mj-lt"/>
              </a:rPr>
              <a:t>La documentación no siempre es clara</a:t>
            </a:r>
          </a:p>
          <a:p>
            <a:pPr marL="0" marR="0" lvl="0" indent="0" defTabSz="914400" rtl="0" eaLnBrk="0" fontAlgn="base" latinLnBrk="0" hangingPunct="0">
              <a:spcBef>
                <a:spcPct val="0"/>
              </a:spcBef>
              <a:spcAft>
                <a:spcPts val="600"/>
              </a:spcAft>
              <a:buClrTx/>
              <a:buSzTx/>
              <a:buFontTx/>
              <a:buChar char="•"/>
              <a:tabLst/>
            </a:pPr>
            <a:r>
              <a:rPr kumimoji="0" lang="es-ES" altLang="es-ES" b="0" i="0" u="none" strike="noStrike" cap="none" normalizeH="0" baseline="0" dirty="0">
                <a:ln>
                  <a:noFill/>
                </a:ln>
                <a:effectLst/>
                <a:latin typeface="+mj-lt"/>
              </a:rPr>
              <a:t>Potencia ≠ productividad</a:t>
            </a:r>
          </a:p>
          <a:p>
            <a:pPr marL="0" marR="0" lvl="0" indent="0" defTabSz="914400" rtl="0" eaLnBrk="0" fontAlgn="base" latinLnBrk="0" hangingPunct="0">
              <a:spcBef>
                <a:spcPct val="0"/>
              </a:spcBef>
              <a:spcAft>
                <a:spcPts val="600"/>
              </a:spcAft>
              <a:buClrTx/>
              <a:buSzTx/>
              <a:buFontTx/>
              <a:buChar char="•"/>
              <a:tabLst/>
            </a:pPr>
            <a:r>
              <a:rPr kumimoji="0" lang="es-ES" altLang="es-ES" b="0" i="0" u="none" strike="noStrike" cap="none" normalizeH="0" baseline="0" dirty="0">
                <a:ln>
                  <a:noFill/>
                </a:ln>
                <a:effectLst/>
                <a:latin typeface="+mj-lt"/>
              </a:rPr>
              <a:t>La importancia de la trazabilidad</a:t>
            </a:r>
          </a:p>
          <a:p>
            <a:pPr marL="0" marR="0" lvl="0" indent="0" defTabSz="914400" rtl="0" eaLnBrk="0" fontAlgn="base" latinLnBrk="0" hangingPunct="0">
              <a:spcBef>
                <a:spcPct val="0"/>
              </a:spcBef>
              <a:spcAft>
                <a:spcPts val="600"/>
              </a:spcAft>
              <a:buClrTx/>
              <a:buSzTx/>
              <a:buFontTx/>
              <a:buChar char="•"/>
              <a:tabLst/>
            </a:pPr>
            <a:r>
              <a:rPr kumimoji="0" lang="es-ES" altLang="es-ES" b="0" i="0" u="none" strike="noStrike" cap="none" normalizeH="0" baseline="0" dirty="0">
                <a:ln>
                  <a:noFill/>
                </a:ln>
                <a:effectLst/>
                <a:latin typeface="+mj-lt"/>
              </a:rPr>
              <a:t>Contexto &gt; funcionalidades</a:t>
            </a:r>
          </a:p>
        </p:txBody>
      </p:sp>
      <p:pic>
        <p:nvPicPr>
          <p:cNvPr id="9" name="Graphic 8" descr="Engranajes">
            <a:extLst>
              <a:ext uri="{FF2B5EF4-FFF2-40B4-BE49-F238E27FC236}">
                <a16:creationId xmlns:a16="http://schemas.microsoft.com/office/drawing/2014/main" id="{97C6F7E0-4673-D333-3035-DD63FC6916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79706" y="1933575"/>
            <a:ext cx="3639872" cy="3639872"/>
          </a:xfrm>
          <a:prstGeom prst="rect">
            <a:avLst/>
          </a:prstGeom>
        </p:spPr>
      </p:pic>
      <p:sp>
        <p:nvSpPr>
          <p:cNvPr id="4" name="Marcador de número de diapositiva 3">
            <a:extLst>
              <a:ext uri="{FF2B5EF4-FFF2-40B4-BE49-F238E27FC236}">
                <a16:creationId xmlns:a16="http://schemas.microsoft.com/office/drawing/2014/main" id="{08F964CB-CBD4-456E-BD3F-C511FCCC7862}"/>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1EBDC685-3E78-4087-A073-BD013DBAA84B}" type="slidenum">
              <a:rPr lang="es-ES">
                <a:solidFill>
                  <a:srgbClr val="46464A">
                    <a:lumMod val="60000"/>
                    <a:lumOff val="40000"/>
                  </a:srgbClr>
                </a:solidFill>
              </a:rPr>
              <a:pPr>
                <a:lnSpc>
                  <a:spcPct val="90000"/>
                </a:lnSpc>
                <a:spcAft>
                  <a:spcPts val="600"/>
                </a:spcAft>
              </a:pPr>
              <a:t>14</a:t>
            </a:fld>
            <a:endParaRPr lang="es-ES">
              <a:solidFill>
                <a:srgbClr val="46464A">
                  <a:lumMod val="60000"/>
                  <a:lumOff val="40000"/>
                </a:srgbClr>
              </a:solidFill>
            </a:endParaRPr>
          </a:p>
        </p:txBody>
      </p:sp>
    </p:spTree>
    <p:extLst>
      <p:ext uri="{BB962C8B-B14F-4D97-AF65-F5344CB8AC3E}">
        <p14:creationId xmlns:p14="http://schemas.microsoft.com/office/powerpoint/2010/main" val="1991705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5B19321-970B-45EB-8D84-D8A380D598A6}"/>
              </a:ext>
            </a:extLst>
          </p:cNvPr>
          <p:cNvSpPr>
            <a:spLocks noGrp="1"/>
          </p:cNvSpPr>
          <p:nvPr>
            <p:ph type="title"/>
          </p:nvPr>
        </p:nvSpPr>
        <p:spPr>
          <a:xfrm>
            <a:off x="566058" y="836023"/>
            <a:ext cx="2718788" cy="5183777"/>
          </a:xfrm>
        </p:spPr>
        <p:txBody>
          <a:bodyPr anchor="ctr">
            <a:normAutofit/>
          </a:bodyPr>
          <a:lstStyle/>
          <a:p>
            <a:r>
              <a:rPr lang="es-ES" sz="3600">
                <a:solidFill>
                  <a:srgbClr val="FFFFFF"/>
                </a:solidFill>
              </a:rPr>
              <a:t>¿Y esto a mí en que me beneficia aplicarlo?</a:t>
            </a:r>
          </a:p>
        </p:txBody>
      </p:sp>
      <p:sp>
        <p:nvSpPr>
          <p:cNvPr id="12" name="Rectangle 11">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Marcador de número de diapositiva 3">
            <a:extLst>
              <a:ext uri="{FF2B5EF4-FFF2-40B4-BE49-F238E27FC236}">
                <a16:creationId xmlns:a16="http://schemas.microsoft.com/office/drawing/2014/main" id="{66CF09BB-2B35-49FF-9E36-AA234C27EEC9}"/>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1EBDC685-3E78-4087-A073-BD013DBAA84B}" type="slidenum">
              <a:rPr lang="es-ES">
                <a:solidFill>
                  <a:srgbClr val="46464A">
                    <a:lumMod val="60000"/>
                    <a:lumOff val="40000"/>
                  </a:srgbClr>
                </a:solidFill>
              </a:rPr>
              <a:pPr>
                <a:lnSpc>
                  <a:spcPct val="90000"/>
                </a:lnSpc>
                <a:spcAft>
                  <a:spcPts val="600"/>
                </a:spcAft>
              </a:pPr>
              <a:t>15</a:t>
            </a:fld>
            <a:endParaRPr lang="es-ES">
              <a:solidFill>
                <a:srgbClr val="46464A">
                  <a:lumMod val="60000"/>
                  <a:lumOff val="40000"/>
                </a:srgbClr>
              </a:solidFill>
            </a:endParaRPr>
          </a:p>
        </p:txBody>
      </p:sp>
      <p:graphicFrame>
        <p:nvGraphicFramePr>
          <p:cNvPr id="6" name="Marcador de contenido 2">
            <a:extLst>
              <a:ext uri="{FF2B5EF4-FFF2-40B4-BE49-F238E27FC236}">
                <a16:creationId xmlns:a16="http://schemas.microsoft.com/office/drawing/2014/main" id="{5C8C4652-4199-C71B-0C64-5BC2CDD0E150}"/>
              </a:ext>
            </a:extLst>
          </p:cNvPr>
          <p:cNvGraphicFramePr>
            <a:graphicFrameLocks noGrp="1"/>
          </p:cNvGraphicFramePr>
          <p:nvPr>
            <p:ph idx="1"/>
            <p:extLst>
              <p:ext uri="{D42A27DB-BD31-4B8C-83A1-F6EECF244321}">
                <p14:modId xmlns:p14="http://schemas.microsoft.com/office/powerpoint/2010/main" val="1950426396"/>
              </p:ext>
            </p:extLst>
          </p:nvPr>
        </p:nvGraphicFramePr>
        <p:xfrm>
          <a:off x="4658815" y="804672"/>
          <a:ext cx="5990136" cy="52620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8188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339AE6F-BEB4-404E-80B5-7A03CED6F118}"/>
              </a:ext>
            </a:extLst>
          </p:cNvPr>
          <p:cNvSpPr>
            <a:spLocks noGrp="1"/>
          </p:cNvSpPr>
          <p:nvPr>
            <p:ph type="title"/>
          </p:nvPr>
        </p:nvSpPr>
        <p:spPr>
          <a:xfrm>
            <a:off x="566058" y="836023"/>
            <a:ext cx="2718788" cy="5183777"/>
          </a:xfrm>
        </p:spPr>
        <p:txBody>
          <a:bodyPr anchor="ctr">
            <a:normAutofit/>
          </a:bodyPr>
          <a:lstStyle/>
          <a:p>
            <a:r>
              <a:rPr lang="es-ES" sz="3600">
                <a:solidFill>
                  <a:srgbClr val="FFFFFF"/>
                </a:solidFill>
              </a:rPr>
              <a:t>¿Cómo aplicar esto a otros proyectos?</a:t>
            </a:r>
          </a:p>
        </p:txBody>
      </p:sp>
      <p:sp>
        <p:nvSpPr>
          <p:cNvPr id="12" name="Rectangle 11">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Marcador de número de diapositiva 3">
            <a:extLst>
              <a:ext uri="{FF2B5EF4-FFF2-40B4-BE49-F238E27FC236}">
                <a16:creationId xmlns:a16="http://schemas.microsoft.com/office/drawing/2014/main" id="{9E455EEB-82D7-46EB-B3A8-88AB750279B3}"/>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1EBDC685-3E78-4087-A073-BD013DBAA84B}" type="slidenum">
              <a:rPr lang="es-ES">
                <a:solidFill>
                  <a:srgbClr val="46464A">
                    <a:lumMod val="60000"/>
                    <a:lumOff val="40000"/>
                  </a:srgbClr>
                </a:solidFill>
              </a:rPr>
              <a:pPr>
                <a:lnSpc>
                  <a:spcPct val="90000"/>
                </a:lnSpc>
                <a:spcAft>
                  <a:spcPts val="600"/>
                </a:spcAft>
              </a:pPr>
              <a:t>16</a:t>
            </a:fld>
            <a:endParaRPr lang="es-ES">
              <a:solidFill>
                <a:srgbClr val="46464A">
                  <a:lumMod val="60000"/>
                  <a:lumOff val="40000"/>
                </a:srgbClr>
              </a:solidFill>
            </a:endParaRPr>
          </a:p>
        </p:txBody>
      </p:sp>
      <p:graphicFrame>
        <p:nvGraphicFramePr>
          <p:cNvPr id="6" name="Marcador de contenido 2">
            <a:extLst>
              <a:ext uri="{FF2B5EF4-FFF2-40B4-BE49-F238E27FC236}">
                <a16:creationId xmlns:a16="http://schemas.microsoft.com/office/drawing/2014/main" id="{0138A2AF-860E-7162-02CD-79FDBE687D27}"/>
              </a:ext>
            </a:extLst>
          </p:cNvPr>
          <p:cNvGraphicFramePr>
            <a:graphicFrameLocks noGrp="1"/>
          </p:cNvGraphicFramePr>
          <p:nvPr>
            <p:ph idx="1"/>
            <p:extLst>
              <p:ext uri="{D42A27DB-BD31-4B8C-83A1-F6EECF244321}">
                <p14:modId xmlns:p14="http://schemas.microsoft.com/office/powerpoint/2010/main" val="1851422407"/>
              </p:ext>
            </p:extLst>
          </p:nvPr>
        </p:nvGraphicFramePr>
        <p:xfrm>
          <a:off x="4658815" y="804672"/>
          <a:ext cx="5990136"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6456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58EC8D-68D1-4138-B719-BE00C78AD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0"/>
            <a:ext cx="122072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14579E4-5B5F-42C9-B08F-A904C81B1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2556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D0A6DD2-DCBA-4481-947A-5B62DBAD96EA}"/>
              </a:ext>
            </a:extLst>
          </p:cNvPr>
          <p:cNvSpPr>
            <a:spLocks noGrp="1"/>
          </p:cNvSpPr>
          <p:nvPr>
            <p:ph type="title"/>
          </p:nvPr>
        </p:nvSpPr>
        <p:spPr>
          <a:xfrm>
            <a:off x="132781" y="2448635"/>
            <a:ext cx="2291255" cy="1955108"/>
          </a:xfrm>
        </p:spPr>
        <p:txBody>
          <a:bodyPr anchor="b">
            <a:normAutofit/>
          </a:bodyPr>
          <a:lstStyle/>
          <a:p>
            <a:pPr algn="r"/>
            <a:r>
              <a:rPr lang="es-ES" sz="4000" dirty="0">
                <a:solidFill>
                  <a:srgbClr val="FFFFFF"/>
                </a:solidFill>
              </a:rPr>
              <a:t>Demo grabada</a:t>
            </a:r>
          </a:p>
        </p:txBody>
      </p:sp>
      <p:sp>
        <p:nvSpPr>
          <p:cNvPr id="13" name="Rectangle 12">
            <a:extLst>
              <a:ext uri="{FF2B5EF4-FFF2-40B4-BE49-F238E27FC236}">
                <a16:creationId xmlns:a16="http://schemas.microsoft.com/office/drawing/2014/main" id="{B41BF6CF-E1B8-4EE2-9AE1-86A58DAFD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Marcador de número de diapositiva 3">
            <a:extLst>
              <a:ext uri="{FF2B5EF4-FFF2-40B4-BE49-F238E27FC236}">
                <a16:creationId xmlns:a16="http://schemas.microsoft.com/office/drawing/2014/main" id="{8A90A4ED-B083-4965-B550-9AB4D2E44985}"/>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1EBDC685-3E78-4087-A073-BD013DBAA84B}" type="slidenum">
              <a:rPr lang="es-ES">
                <a:solidFill>
                  <a:schemeClr val="bg1">
                    <a:alpha val="70000"/>
                  </a:schemeClr>
                </a:solidFill>
              </a:rPr>
              <a:pPr>
                <a:lnSpc>
                  <a:spcPct val="90000"/>
                </a:lnSpc>
                <a:spcAft>
                  <a:spcPts val="600"/>
                </a:spcAft>
              </a:pPr>
              <a:t>17</a:t>
            </a:fld>
            <a:endParaRPr lang="es-ES">
              <a:solidFill>
                <a:schemeClr val="bg1">
                  <a:alpha val="70000"/>
                </a:schemeClr>
              </a:solidFill>
            </a:endParaRPr>
          </a:p>
        </p:txBody>
      </p:sp>
      <p:pic>
        <p:nvPicPr>
          <p:cNvPr id="10" name="demo">
            <a:hlinkClick r:id="" action="ppaction://media"/>
            <a:extLst>
              <a:ext uri="{FF2B5EF4-FFF2-40B4-BE49-F238E27FC236}">
                <a16:creationId xmlns:a16="http://schemas.microsoft.com/office/drawing/2014/main" id="{8DB80937-0C09-46BE-896D-78604C5FA5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70245" y="1099294"/>
            <a:ext cx="8509172" cy="4786408"/>
          </a:xfrm>
          <a:prstGeom prst="rect">
            <a:avLst/>
          </a:prstGeom>
        </p:spPr>
      </p:pic>
    </p:spTree>
    <p:extLst>
      <p:ext uri="{BB962C8B-B14F-4D97-AF65-F5344CB8AC3E}">
        <p14:creationId xmlns:p14="http://schemas.microsoft.com/office/powerpoint/2010/main" val="73378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51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5907F6F-66FF-4673-9A3E-FABD12C5036E}"/>
              </a:ext>
            </a:extLst>
          </p:cNvPr>
          <p:cNvSpPr>
            <a:spLocks noGrp="1"/>
          </p:cNvSpPr>
          <p:nvPr>
            <p:ph type="title"/>
          </p:nvPr>
        </p:nvSpPr>
        <p:spPr>
          <a:xfrm>
            <a:off x="566058" y="836023"/>
            <a:ext cx="2718788" cy="5183777"/>
          </a:xfrm>
        </p:spPr>
        <p:txBody>
          <a:bodyPr anchor="ctr">
            <a:normAutofit/>
          </a:bodyPr>
          <a:lstStyle/>
          <a:p>
            <a:r>
              <a:rPr lang="es-ES" sz="3100">
                <a:solidFill>
                  <a:srgbClr val="FFFFFF"/>
                </a:solidFill>
              </a:rPr>
              <a:t>Herramientas descartadas</a:t>
            </a:r>
          </a:p>
        </p:txBody>
      </p:sp>
      <p:sp>
        <p:nvSpPr>
          <p:cNvPr id="12" name="Rectangle 11">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Marcador de número de diapositiva 3">
            <a:extLst>
              <a:ext uri="{FF2B5EF4-FFF2-40B4-BE49-F238E27FC236}">
                <a16:creationId xmlns:a16="http://schemas.microsoft.com/office/drawing/2014/main" id="{CDC6BC78-C0BC-49CF-BCEA-3A3C3BCF0673}"/>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1EBDC685-3E78-4087-A073-BD013DBAA84B}" type="slidenum">
              <a:rPr lang="es-ES">
                <a:solidFill>
                  <a:srgbClr val="46464A">
                    <a:lumMod val="60000"/>
                    <a:lumOff val="40000"/>
                  </a:srgbClr>
                </a:solidFill>
              </a:rPr>
              <a:pPr>
                <a:lnSpc>
                  <a:spcPct val="90000"/>
                </a:lnSpc>
                <a:spcAft>
                  <a:spcPts val="600"/>
                </a:spcAft>
              </a:pPr>
              <a:t>18</a:t>
            </a:fld>
            <a:endParaRPr lang="es-ES">
              <a:solidFill>
                <a:srgbClr val="46464A">
                  <a:lumMod val="60000"/>
                  <a:lumOff val="40000"/>
                </a:srgbClr>
              </a:solidFill>
            </a:endParaRPr>
          </a:p>
        </p:txBody>
      </p:sp>
      <p:graphicFrame>
        <p:nvGraphicFramePr>
          <p:cNvPr id="6" name="Marcador de contenido 2">
            <a:extLst>
              <a:ext uri="{FF2B5EF4-FFF2-40B4-BE49-F238E27FC236}">
                <a16:creationId xmlns:a16="http://schemas.microsoft.com/office/drawing/2014/main" id="{639FC809-1E05-53CB-639E-9F1ED3EB8489}"/>
              </a:ext>
            </a:extLst>
          </p:cNvPr>
          <p:cNvGraphicFramePr>
            <a:graphicFrameLocks noGrp="1"/>
          </p:cNvGraphicFramePr>
          <p:nvPr>
            <p:ph idx="1"/>
            <p:extLst>
              <p:ext uri="{D42A27DB-BD31-4B8C-83A1-F6EECF244321}">
                <p14:modId xmlns:p14="http://schemas.microsoft.com/office/powerpoint/2010/main" val="3816902814"/>
              </p:ext>
            </p:extLst>
          </p:nvPr>
        </p:nvGraphicFramePr>
        <p:xfrm>
          <a:off x="4658815" y="804672"/>
          <a:ext cx="5990136" cy="52620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5824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61C86-F2CB-4670-9629-AD6A4FB6FA6E}"/>
              </a:ext>
            </a:extLst>
          </p:cNvPr>
          <p:cNvSpPr>
            <a:spLocks noGrp="1"/>
          </p:cNvSpPr>
          <p:nvPr>
            <p:ph type="title"/>
          </p:nvPr>
        </p:nvSpPr>
        <p:spPr>
          <a:xfrm>
            <a:off x="1261872" y="365760"/>
            <a:ext cx="9692640" cy="1325562"/>
          </a:xfrm>
        </p:spPr>
        <p:txBody>
          <a:bodyPr>
            <a:normAutofit/>
          </a:bodyPr>
          <a:lstStyle/>
          <a:p>
            <a:r>
              <a:rPr lang="es-ES" dirty="0"/>
              <a:t>Introducción y motivación</a:t>
            </a:r>
          </a:p>
        </p:txBody>
      </p:sp>
      <p:sp>
        <p:nvSpPr>
          <p:cNvPr id="4" name="Marcador de número de diapositiva 3">
            <a:extLst>
              <a:ext uri="{FF2B5EF4-FFF2-40B4-BE49-F238E27FC236}">
                <a16:creationId xmlns:a16="http://schemas.microsoft.com/office/drawing/2014/main" id="{2FDF5252-35DA-44A9-90DA-4EEBE05AC4C4}"/>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1EBDC685-3E78-4087-A073-BD013DBAA84B}" type="slidenum">
              <a:rPr lang="es-ES" smtClean="0"/>
              <a:pPr>
                <a:lnSpc>
                  <a:spcPct val="90000"/>
                </a:lnSpc>
                <a:spcAft>
                  <a:spcPts val="600"/>
                </a:spcAft>
              </a:pPr>
              <a:t>2</a:t>
            </a:fld>
            <a:endParaRPr lang="es-ES"/>
          </a:p>
        </p:txBody>
      </p:sp>
      <p:graphicFrame>
        <p:nvGraphicFramePr>
          <p:cNvPr id="7" name="Rectangle 1">
            <a:extLst>
              <a:ext uri="{FF2B5EF4-FFF2-40B4-BE49-F238E27FC236}">
                <a16:creationId xmlns:a16="http://schemas.microsoft.com/office/drawing/2014/main" id="{72223187-A94F-3E8E-4E41-33634763F36C}"/>
              </a:ext>
            </a:extLst>
          </p:cNvPr>
          <p:cNvGraphicFramePr>
            <a:graphicFrameLocks noGrp="1"/>
          </p:cNvGraphicFramePr>
          <p:nvPr>
            <p:ph idx="1"/>
            <p:extLst>
              <p:ext uri="{D42A27DB-BD31-4B8C-83A1-F6EECF244321}">
                <p14:modId xmlns:p14="http://schemas.microsoft.com/office/powerpoint/2010/main" val="3397143291"/>
              </p:ext>
            </p:extLst>
          </p:nvPr>
        </p:nvGraphicFramePr>
        <p:xfrm>
          <a:off x="315311" y="2013055"/>
          <a:ext cx="10639202" cy="41591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2151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0E2612-FAB3-4317-B842-6FF7BBC268B1}"/>
              </a:ext>
            </a:extLst>
          </p:cNvPr>
          <p:cNvSpPr>
            <a:spLocks noGrp="1"/>
          </p:cNvSpPr>
          <p:nvPr>
            <p:ph type="title"/>
          </p:nvPr>
        </p:nvSpPr>
        <p:spPr>
          <a:xfrm>
            <a:off x="1261872" y="365760"/>
            <a:ext cx="9692640" cy="1325562"/>
          </a:xfrm>
        </p:spPr>
        <p:txBody>
          <a:bodyPr>
            <a:normAutofit/>
          </a:bodyPr>
          <a:lstStyle/>
          <a:p>
            <a:r>
              <a:rPr lang="es-ES" dirty="0"/>
              <a:t>Objetivo del proyecto</a:t>
            </a:r>
          </a:p>
        </p:txBody>
      </p:sp>
      <p:sp>
        <p:nvSpPr>
          <p:cNvPr id="4" name="Marcador de número de diapositiva 3">
            <a:extLst>
              <a:ext uri="{FF2B5EF4-FFF2-40B4-BE49-F238E27FC236}">
                <a16:creationId xmlns:a16="http://schemas.microsoft.com/office/drawing/2014/main" id="{8C12B593-2DF3-4606-B12E-D495F72909D6}"/>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1EBDC685-3E78-4087-A073-BD013DBAA84B}" type="slidenum">
              <a:rPr lang="es-ES" smtClean="0"/>
              <a:pPr>
                <a:lnSpc>
                  <a:spcPct val="90000"/>
                </a:lnSpc>
                <a:spcAft>
                  <a:spcPts val="600"/>
                </a:spcAft>
              </a:pPr>
              <a:t>3</a:t>
            </a:fld>
            <a:endParaRPr lang="es-ES"/>
          </a:p>
        </p:txBody>
      </p:sp>
      <p:graphicFrame>
        <p:nvGraphicFramePr>
          <p:cNvPr id="6" name="Marcador de contenido 2">
            <a:extLst>
              <a:ext uri="{FF2B5EF4-FFF2-40B4-BE49-F238E27FC236}">
                <a16:creationId xmlns:a16="http://schemas.microsoft.com/office/drawing/2014/main" id="{AA2FE343-0B9D-62BC-E16E-7A46A7727E81}"/>
              </a:ext>
            </a:extLst>
          </p:cNvPr>
          <p:cNvGraphicFramePr>
            <a:graphicFrameLocks noGrp="1"/>
          </p:cNvGraphicFramePr>
          <p:nvPr>
            <p:ph idx="1"/>
            <p:extLst>
              <p:ext uri="{D42A27DB-BD31-4B8C-83A1-F6EECF244321}">
                <p14:modId xmlns:p14="http://schemas.microsoft.com/office/powerpoint/2010/main" val="3130007418"/>
              </p:ext>
            </p:extLst>
          </p:nvPr>
        </p:nvGraphicFramePr>
        <p:xfrm>
          <a:off x="1262063" y="2013055"/>
          <a:ext cx="8785735" cy="4201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4118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5EC052-73F3-41B0-8236-F26960886EF1}"/>
              </a:ext>
            </a:extLst>
          </p:cNvPr>
          <p:cNvSpPr>
            <a:spLocks noGrp="1"/>
          </p:cNvSpPr>
          <p:nvPr>
            <p:ph type="title"/>
          </p:nvPr>
        </p:nvSpPr>
        <p:spPr/>
        <p:txBody>
          <a:bodyPr/>
          <a:lstStyle/>
          <a:p>
            <a:r>
              <a:rPr lang="es-ES" dirty="0"/>
              <a:t>Casos de uso</a:t>
            </a:r>
          </a:p>
        </p:txBody>
      </p:sp>
      <p:sp>
        <p:nvSpPr>
          <p:cNvPr id="3" name="Marcador de contenido 2">
            <a:extLst>
              <a:ext uri="{FF2B5EF4-FFF2-40B4-BE49-F238E27FC236}">
                <a16:creationId xmlns:a16="http://schemas.microsoft.com/office/drawing/2014/main" id="{C8F8A310-E35A-406B-AC37-05F702674E6D}"/>
              </a:ext>
            </a:extLst>
          </p:cNvPr>
          <p:cNvSpPr>
            <a:spLocks noGrp="1"/>
          </p:cNvSpPr>
          <p:nvPr>
            <p:ph sz="half" idx="1"/>
          </p:nvPr>
        </p:nvSpPr>
        <p:spPr>
          <a:xfrm>
            <a:off x="1261872" y="2175641"/>
            <a:ext cx="4480560" cy="4004496"/>
          </a:xfrm>
        </p:spPr>
        <p:txBody>
          <a:bodyPr>
            <a:normAutofit fontScale="92500" lnSpcReduction="10000"/>
          </a:bodyPr>
          <a:lstStyle/>
          <a:p>
            <a:r>
              <a:rPr lang="es-ES" dirty="0" err="1"/>
              <a:t>Dataset</a:t>
            </a:r>
            <a:r>
              <a:rPr lang="es-ES" dirty="0"/>
              <a:t> MNIST</a:t>
            </a:r>
          </a:p>
        </p:txBody>
      </p:sp>
      <p:sp>
        <p:nvSpPr>
          <p:cNvPr id="4" name="Marcador de contenido 3">
            <a:extLst>
              <a:ext uri="{FF2B5EF4-FFF2-40B4-BE49-F238E27FC236}">
                <a16:creationId xmlns:a16="http://schemas.microsoft.com/office/drawing/2014/main" id="{C812612E-0D8A-4B14-A6AB-73C52E59A2AB}"/>
              </a:ext>
            </a:extLst>
          </p:cNvPr>
          <p:cNvSpPr>
            <a:spLocks noGrp="1"/>
          </p:cNvSpPr>
          <p:nvPr>
            <p:ph sz="half" idx="2"/>
          </p:nvPr>
        </p:nvSpPr>
        <p:spPr>
          <a:xfrm>
            <a:off x="6126480" y="2175641"/>
            <a:ext cx="4480560" cy="4004496"/>
          </a:xfrm>
        </p:spPr>
        <p:txBody>
          <a:bodyPr>
            <a:normAutofit fontScale="92500" lnSpcReduction="10000"/>
          </a:bodyPr>
          <a:lstStyle/>
          <a:p>
            <a:r>
              <a:rPr lang="es-ES" dirty="0" err="1"/>
              <a:t>Dataset</a:t>
            </a:r>
            <a:r>
              <a:rPr lang="es-ES" dirty="0"/>
              <a:t> IMDB</a:t>
            </a:r>
          </a:p>
          <a:p>
            <a:endParaRPr lang="es-ES" dirty="0"/>
          </a:p>
          <a:p>
            <a:pPr marL="0" indent="0">
              <a:buNone/>
            </a:pPr>
            <a:r>
              <a:rPr lang="en-US" b="0" i="0" dirty="0">
                <a:effectLst/>
                <a:latin typeface="IBM Plex Mono" panose="020B0604020202020204" pitchFamily="49" charset="0"/>
              </a:rPr>
              <a:t>One of the other reviewers has mentioned that after watching just 1 Oz episode you'll be hooked. They are right, as this is exactly what happened with me.</a:t>
            </a:r>
            <a:endParaRPr lang="en-US" dirty="0">
              <a:latin typeface="IBM Plex Mono" panose="020B0604020202020204" pitchFamily="49" charset="0"/>
            </a:endParaRPr>
          </a:p>
          <a:p>
            <a:pPr marL="0" indent="0">
              <a:buNone/>
            </a:pPr>
            <a:r>
              <a:rPr lang="en-US" b="0" i="0" dirty="0">
                <a:effectLst/>
                <a:latin typeface="IBM Plex Mono" panose="020B0509050203000203" pitchFamily="49" charset="0"/>
              </a:rPr>
              <a:t>Encouraged by the positive comments about this film on here I was looking forward to watching this film. Bad mistake. I've seen 950+ films and this is truly one of the worst of them.</a:t>
            </a:r>
            <a:endParaRPr lang="es-ES" dirty="0"/>
          </a:p>
        </p:txBody>
      </p:sp>
      <p:sp>
        <p:nvSpPr>
          <p:cNvPr id="5" name="Marcador de número de diapositiva 4">
            <a:extLst>
              <a:ext uri="{FF2B5EF4-FFF2-40B4-BE49-F238E27FC236}">
                <a16:creationId xmlns:a16="http://schemas.microsoft.com/office/drawing/2014/main" id="{0A09F335-F851-42A9-BD94-229C8725D73E}"/>
              </a:ext>
            </a:extLst>
          </p:cNvPr>
          <p:cNvSpPr>
            <a:spLocks noGrp="1"/>
          </p:cNvSpPr>
          <p:nvPr>
            <p:ph type="sldNum" sz="quarter" idx="12"/>
          </p:nvPr>
        </p:nvSpPr>
        <p:spPr/>
        <p:txBody>
          <a:bodyPr>
            <a:normAutofit lnSpcReduction="10000"/>
          </a:bodyPr>
          <a:lstStyle/>
          <a:p>
            <a:fld id="{1EBDC685-3E78-4087-A073-BD013DBAA84B}" type="slidenum">
              <a:rPr lang="es-ES" smtClean="0"/>
              <a:t>4</a:t>
            </a:fld>
            <a:endParaRPr lang="es-ES"/>
          </a:p>
        </p:txBody>
      </p:sp>
      <p:pic>
        <p:nvPicPr>
          <p:cNvPr id="2050" name="Picture 2" descr="Visualización">
            <a:extLst>
              <a:ext uri="{FF2B5EF4-FFF2-40B4-BE49-F238E27FC236}">
                <a16:creationId xmlns:a16="http://schemas.microsoft.com/office/drawing/2014/main" id="{19F3BBAF-494B-4CF3-94D3-5FFBB8326B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651" b="7360"/>
          <a:stretch/>
        </p:blipFill>
        <p:spPr bwMode="auto">
          <a:xfrm>
            <a:off x="1261872" y="2669628"/>
            <a:ext cx="4343400" cy="3647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159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567253-5A1B-4DCB-A14E-ADEB84072239}"/>
              </a:ext>
            </a:extLst>
          </p:cNvPr>
          <p:cNvSpPr>
            <a:spLocks noGrp="1"/>
          </p:cNvSpPr>
          <p:nvPr>
            <p:ph type="title"/>
          </p:nvPr>
        </p:nvSpPr>
        <p:spPr>
          <a:xfrm>
            <a:off x="1261872" y="365760"/>
            <a:ext cx="9692640" cy="1325562"/>
          </a:xfrm>
        </p:spPr>
        <p:txBody>
          <a:bodyPr>
            <a:normAutofit/>
          </a:bodyPr>
          <a:lstStyle/>
          <a:p>
            <a:r>
              <a:rPr lang="es-ES"/>
              <a:t>Metodología</a:t>
            </a:r>
          </a:p>
        </p:txBody>
      </p:sp>
      <p:sp>
        <p:nvSpPr>
          <p:cNvPr id="4" name="Marcador de número de diapositiva 3">
            <a:extLst>
              <a:ext uri="{FF2B5EF4-FFF2-40B4-BE49-F238E27FC236}">
                <a16:creationId xmlns:a16="http://schemas.microsoft.com/office/drawing/2014/main" id="{33EA50A5-D8C1-4BCE-9564-65C3902334F7}"/>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1EBDC685-3E78-4087-A073-BD013DBAA84B}" type="slidenum">
              <a:rPr lang="es-ES" smtClean="0"/>
              <a:pPr>
                <a:lnSpc>
                  <a:spcPct val="90000"/>
                </a:lnSpc>
                <a:spcAft>
                  <a:spcPts val="600"/>
                </a:spcAft>
              </a:pPr>
              <a:t>5</a:t>
            </a:fld>
            <a:endParaRPr lang="es-ES"/>
          </a:p>
        </p:txBody>
      </p:sp>
      <p:graphicFrame>
        <p:nvGraphicFramePr>
          <p:cNvPr id="18" name="Rectangle 1">
            <a:extLst>
              <a:ext uri="{FF2B5EF4-FFF2-40B4-BE49-F238E27FC236}">
                <a16:creationId xmlns:a16="http://schemas.microsoft.com/office/drawing/2014/main" id="{17402E0A-47A3-4835-D3F5-86A99844696C}"/>
              </a:ext>
            </a:extLst>
          </p:cNvPr>
          <p:cNvGraphicFramePr>
            <a:graphicFrameLocks noGrp="1"/>
          </p:cNvGraphicFramePr>
          <p:nvPr>
            <p:ph idx="1"/>
            <p:extLst>
              <p:ext uri="{D42A27DB-BD31-4B8C-83A1-F6EECF244321}">
                <p14:modId xmlns:p14="http://schemas.microsoft.com/office/powerpoint/2010/main" val="3300881546"/>
              </p:ext>
            </p:extLst>
          </p:nvPr>
        </p:nvGraphicFramePr>
        <p:xfrm>
          <a:off x="1262063" y="2013055"/>
          <a:ext cx="8785735" cy="4201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8181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Robot operando una máquina">
            <a:extLst>
              <a:ext uri="{FF2B5EF4-FFF2-40B4-BE49-F238E27FC236}">
                <a16:creationId xmlns:a16="http://schemas.microsoft.com/office/drawing/2014/main" id="{7DA3D0CA-9CA2-2525-A95E-684F16A2FA11}"/>
              </a:ext>
            </a:extLst>
          </p:cNvPr>
          <p:cNvPicPr>
            <a:picLocks noChangeAspect="1"/>
          </p:cNvPicPr>
          <p:nvPr/>
        </p:nvPicPr>
        <p:blipFill>
          <a:blip r:embed="rId2">
            <a:alphaModFix amt="40000"/>
          </a:blip>
          <a:srcRect t="3596" b="23114"/>
          <a:stretch>
            <a:fillRect/>
          </a:stretch>
        </p:blipFill>
        <p:spPr>
          <a:xfrm>
            <a:off x="20" y="-2"/>
            <a:ext cx="12191980" cy="6858000"/>
          </a:xfrm>
          <a:prstGeom prst="rect">
            <a:avLst/>
          </a:prstGeom>
        </p:spPr>
      </p:pic>
      <p:sp>
        <p:nvSpPr>
          <p:cNvPr id="2" name="Título 1">
            <a:extLst>
              <a:ext uri="{FF2B5EF4-FFF2-40B4-BE49-F238E27FC236}">
                <a16:creationId xmlns:a16="http://schemas.microsoft.com/office/drawing/2014/main" id="{7AB4C392-0806-47F0-89A6-E3821B5F7195}"/>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Demo – Automatización con GitHub Actions</a:t>
            </a:r>
          </a:p>
        </p:txBody>
      </p:sp>
      <p:sp>
        <p:nvSpPr>
          <p:cNvPr id="4" name="Marcador de número de diapositiva 3">
            <a:extLst>
              <a:ext uri="{FF2B5EF4-FFF2-40B4-BE49-F238E27FC236}">
                <a16:creationId xmlns:a16="http://schemas.microsoft.com/office/drawing/2014/main" id="{A3AE652B-62EB-486C-AE63-2CDE5E3346AB}"/>
              </a:ext>
            </a:extLst>
          </p:cNvPr>
          <p:cNvSpPr>
            <a:spLocks noGrp="1"/>
          </p:cNvSpPr>
          <p:nvPr>
            <p:ph type="sldNum" sz="quarter" idx="12"/>
          </p:nvPr>
        </p:nvSpPr>
        <p:spPr>
          <a:xfrm>
            <a:off x="11277580" y="6113835"/>
            <a:ext cx="914400" cy="593725"/>
          </a:xfrm>
        </p:spPr>
        <p:txBody>
          <a:bodyPr vert="horz" lIns="45720" tIns="45720" rIns="45720" bIns="45720" rtlCol="0" anchor="ctr">
            <a:normAutofit/>
          </a:bodyPr>
          <a:lstStyle/>
          <a:p>
            <a:pPr defTabSz="914400">
              <a:lnSpc>
                <a:spcPct val="90000"/>
              </a:lnSpc>
              <a:spcAft>
                <a:spcPts val="600"/>
              </a:spcAft>
            </a:pPr>
            <a:fld id="{1EBDC685-3E78-4087-A073-BD013DBAA84B}" type="slidenum">
              <a:rPr lang="en-US">
                <a:solidFill>
                  <a:schemeClr val="tx1"/>
                </a:solidFill>
              </a:rPr>
              <a:pPr defTabSz="914400">
                <a:lnSpc>
                  <a:spcPct val="90000"/>
                </a:lnSpc>
                <a:spcAft>
                  <a:spcPts val="600"/>
                </a:spcAft>
              </a:pPr>
              <a:t>6</a:t>
            </a:fld>
            <a:endParaRPr lang="en-US" dirty="0">
              <a:solidFill>
                <a:schemeClr val="tx1"/>
              </a:solidFill>
            </a:endParaRPr>
          </a:p>
        </p:txBody>
      </p:sp>
    </p:spTree>
    <p:extLst>
      <p:ext uri="{BB962C8B-B14F-4D97-AF65-F5344CB8AC3E}">
        <p14:creationId xmlns:p14="http://schemas.microsoft.com/office/powerpoint/2010/main" val="82023765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1FCA6D-1387-4BF9-9588-CDBEA11BE4DC}"/>
              </a:ext>
            </a:extLst>
          </p:cNvPr>
          <p:cNvSpPr>
            <a:spLocks noGrp="1"/>
          </p:cNvSpPr>
          <p:nvPr>
            <p:ph type="title"/>
          </p:nvPr>
        </p:nvSpPr>
        <p:spPr>
          <a:xfrm>
            <a:off x="1261872" y="365760"/>
            <a:ext cx="9692640" cy="1325562"/>
          </a:xfrm>
        </p:spPr>
        <p:txBody>
          <a:bodyPr>
            <a:normAutofit/>
          </a:bodyPr>
          <a:lstStyle/>
          <a:p>
            <a:r>
              <a:rPr lang="es-ES" dirty="0"/>
              <a:t>Herramientas evaluadas – </a:t>
            </a:r>
            <a:r>
              <a:rPr lang="es-ES" dirty="0" err="1"/>
              <a:t>Mlflow</a:t>
            </a:r>
            <a:r>
              <a:rPr lang="es-ES" dirty="0"/>
              <a:t> </a:t>
            </a:r>
          </a:p>
        </p:txBody>
      </p:sp>
      <p:sp>
        <p:nvSpPr>
          <p:cNvPr id="3" name="Rectangle 3">
            <a:extLst>
              <a:ext uri="{FF2B5EF4-FFF2-40B4-BE49-F238E27FC236}">
                <a16:creationId xmlns:a16="http://schemas.microsoft.com/office/drawing/2014/main" id="{DB279B1E-930C-4A23-A737-5DC9B5222821}"/>
              </a:ext>
            </a:extLst>
          </p:cNvPr>
          <p:cNvSpPr>
            <a:spLocks noGrp="1" noChangeArrowheads="1"/>
          </p:cNvSpPr>
          <p:nvPr>
            <p:ph idx="1"/>
          </p:nvPr>
        </p:nvSpPr>
        <p:spPr bwMode="auto">
          <a:xfrm>
            <a:off x="1261872" y="1933575"/>
            <a:ext cx="4401509" cy="42465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algn="just" defTabSz="914400" rtl="0" eaLnBrk="0" fontAlgn="base" latinLnBrk="0" hangingPunct="0">
              <a:spcBef>
                <a:spcPct val="0"/>
              </a:spcBef>
              <a:spcAft>
                <a:spcPts val="600"/>
              </a:spcAft>
              <a:buClrTx/>
              <a:buSzTx/>
              <a:buFontTx/>
              <a:buChar char="•"/>
              <a:tabLst/>
            </a:pPr>
            <a:r>
              <a:rPr kumimoji="0" lang="es-ES" altLang="es-ES" b="1" i="0" u="none" strike="noStrike" cap="none" normalizeH="0" baseline="0" dirty="0">
                <a:ln>
                  <a:noFill/>
                </a:ln>
                <a:effectLst/>
                <a:latin typeface="+mj-lt"/>
              </a:rPr>
              <a:t>PROS:</a:t>
            </a:r>
          </a:p>
          <a:p>
            <a:pPr marL="274320" lvl="1" indent="0" algn="just" eaLnBrk="0" fontAlgn="base" hangingPunct="0">
              <a:spcBef>
                <a:spcPct val="0"/>
              </a:spcBef>
              <a:spcAft>
                <a:spcPts val="600"/>
              </a:spcAft>
              <a:buClrTx/>
              <a:buFontTx/>
              <a:buChar char="•"/>
            </a:pPr>
            <a:r>
              <a:rPr lang="es-ES" dirty="0">
                <a:latin typeface="+mj-lt"/>
              </a:rPr>
              <a:t>Fácil de instalar y usar</a:t>
            </a:r>
          </a:p>
          <a:p>
            <a:pPr marL="274320" lvl="1" indent="0" algn="just" eaLnBrk="0" fontAlgn="base" hangingPunct="0">
              <a:spcBef>
                <a:spcPct val="0"/>
              </a:spcBef>
              <a:spcAft>
                <a:spcPts val="600"/>
              </a:spcAft>
              <a:buClrTx/>
              <a:buFontTx/>
              <a:buChar char="•"/>
            </a:pPr>
            <a:r>
              <a:rPr lang="es-ES" dirty="0">
                <a:latin typeface="+mj-lt"/>
              </a:rPr>
              <a:t>Interfaz web clara</a:t>
            </a:r>
          </a:p>
          <a:p>
            <a:pPr marL="274320" lvl="1" indent="0" algn="just" eaLnBrk="0" fontAlgn="base" hangingPunct="0">
              <a:spcBef>
                <a:spcPct val="0"/>
              </a:spcBef>
              <a:spcAft>
                <a:spcPts val="600"/>
              </a:spcAft>
              <a:buClrTx/>
              <a:buFontTx/>
              <a:buChar char="•"/>
            </a:pPr>
            <a:r>
              <a:rPr lang="es-ES" dirty="0">
                <a:latin typeface="+mj-lt"/>
              </a:rPr>
              <a:t>Gestión centralizada de experimentos</a:t>
            </a:r>
          </a:p>
          <a:p>
            <a:pPr marL="0" indent="0" algn="just" eaLnBrk="0" fontAlgn="base" hangingPunct="0">
              <a:spcBef>
                <a:spcPct val="0"/>
              </a:spcBef>
              <a:spcAft>
                <a:spcPts val="600"/>
              </a:spcAft>
              <a:buClrTx/>
              <a:buFontTx/>
              <a:buChar char="•"/>
            </a:pPr>
            <a:r>
              <a:rPr lang="es-ES" b="1" dirty="0">
                <a:latin typeface="+mj-lt"/>
              </a:rPr>
              <a:t>CONTRAS:</a:t>
            </a:r>
          </a:p>
          <a:p>
            <a:pPr marL="274320" lvl="1" indent="0" algn="just" eaLnBrk="0" fontAlgn="base" hangingPunct="0">
              <a:spcBef>
                <a:spcPct val="0"/>
              </a:spcBef>
              <a:spcAft>
                <a:spcPts val="600"/>
              </a:spcAft>
              <a:buClrTx/>
              <a:buFontTx/>
              <a:buChar char="•"/>
            </a:pPr>
            <a:r>
              <a:rPr lang="es-ES" dirty="0">
                <a:latin typeface="+mj-lt"/>
              </a:rPr>
              <a:t>No tiene conectores nativos para bases de datos</a:t>
            </a:r>
          </a:p>
          <a:p>
            <a:pPr marL="274320" lvl="1" indent="0" algn="just" eaLnBrk="0" fontAlgn="base" hangingPunct="0">
              <a:spcBef>
                <a:spcPct val="0"/>
              </a:spcBef>
              <a:spcAft>
                <a:spcPts val="600"/>
              </a:spcAft>
              <a:buClrTx/>
              <a:buFontTx/>
              <a:buChar char="•"/>
            </a:pPr>
            <a:r>
              <a:rPr lang="es-ES" dirty="0">
                <a:latin typeface="+mj-lt"/>
              </a:rPr>
              <a:t>No tiene procesamiento paralelo nativo</a:t>
            </a:r>
          </a:p>
          <a:p>
            <a:pPr marL="274320" lvl="1" indent="0" algn="just" eaLnBrk="0" fontAlgn="base" hangingPunct="0">
              <a:spcBef>
                <a:spcPct val="0"/>
              </a:spcBef>
              <a:spcAft>
                <a:spcPts val="600"/>
              </a:spcAft>
              <a:buClrTx/>
              <a:buFontTx/>
              <a:buChar char="•"/>
            </a:pPr>
            <a:r>
              <a:rPr lang="es-ES" dirty="0">
                <a:latin typeface="+mj-lt"/>
              </a:rPr>
              <a:t>Puede quedarse corto en proyectos complejos</a:t>
            </a:r>
          </a:p>
          <a:p>
            <a:pPr marL="274320" lvl="1" indent="0" algn="just" eaLnBrk="0" fontAlgn="base" hangingPunct="0">
              <a:spcBef>
                <a:spcPct val="0"/>
              </a:spcBef>
              <a:spcAft>
                <a:spcPts val="600"/>
              </a:spcAft>
              <a:buClrTx/>
              <a:buFontTx/>
              <a:buChar char="•"/>
            </a:pPr>
            <a:endParaRPr lang="es-ES" dirty="0">
              <a:latin typeface="+mj-lt"/>
            </a:endParaRPr>
          </a:p>
        </p:txBody>
      </p:sp>
      <p:pic>
        <p:nvPicPr>
          <p:cNvPr id="1026" name="Picture 2" descr="11 Best Open-Source Data Analytics Tools in 2025 | Estuary">
            <a:extLst>
              <a:ext uri="{FF2B5EF4-FFF2-40B4-BE49-F238E27FC236}">
                <a16:creationId xmlns:a16="http://schemas.microsoft.com/office/drawing/2014/main" id="{238EF05F-AED1-45BA-B5E3-65CF539E44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5999" y="2872175"/>
            <a:ext cx="4807287" cy="1762672"/>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57A832BA-213E-4B5C-AADE-868A0B560F4E}"/>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1EBDC685-3E78-4087-A073-BD013DBAA84B}" type="slidenum">
              <a:rPr lang="es-ES">
                <a:solidFill>
                  <a:srgbClr val="46464A">
                    <a:lumMod val="60000"/>
                    <a:lumOff val="40000"/>
                  </a:srgbClr>
                </a:solidFill>
              </a:rPr>
              <a:pPr>
                <a:lnSpc>
                  <a:spcPct val="90000"/>
                </a:lnSpc>
                <a:spcAft>
                  <a:spcPts val="600"/>
                </a:spcAft>
              </a:pPr>
              <a:t>7</a:t>
            </a:fld>
            <a:endParaRPr lang="es-ES">
              <a:solidFill>
                <a:srgbClr val="46464A">
                  <a:lumMod val="60000"/>
                  <a:lumOff val="40000"/>
                </a:srgbClr>
              </a:solidFill>
            </a:endParaRPr>
          </a:p>
        </p:txBody>
      </p:sp>
    </p:spTree>
    <p:extLst>
      <p:ext uri="{BB962C8B-B14F-4D97-AF65-F5344CB8AC3E}">
        <p14:creationId xmlns:p14="http://schemas.microsoft.com/office/powerpoint/2010/main" val="967601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1FCA6D-1387-4BF9-9588-CDBEA11BE4DC}"/>
              </a:ext>
            </a:extLst>
          </p:cNvPr>
          <p:cNvSpPr>
            <a:spLocks noGrp="1"/>
          </p:cNvSpPr>
          <p:nvPr>
            <p:ph type="title"/>
          </p:nvPr>
        </p:nvSpPr>
        <p:spPr>
          <a:xfrm>
            <a:off x="1261872" y="365760"/>
            <a:ext cx="9692640" cy="1325562"/>
          </a:xfrm>
        </p:spPr>
        <p:txBody>
          <a:bodyPr>
            <a:normAutofit/>
          </a:bodyPr>
          <a:lstStyle/>
          <a:p>
            <a:r>
              <a:rPr lang="es-ES" dirty="0"/>
              <a:t>Herramientas evaluadas – Metaflow </a:t>
            </a:r>
          </a:p>
        </p:txBody>
      </p:sp>
      <p:sp>
        <p:nvSpPr>
          <p:cNvPr id="6" name="Rectangle 2">
            <a:extLst>
              <a:ext uri="{FF2B5EF4-FFF2-40B4-BE49-F238E27FC236}">
                <a16:creationId xmlns:a16="http://schemas.microsoft.com/office/drawing/2014/main" id="{C0EC8510-72C1-4092-A858-7823952D8FA1}"/>
              </a:ext>
            </a:extLst>
          </p:cNvPr>
          <p:cNvSpPr>
            <a:spLocks noGrp="1" noChangeArrowheads="1"/>
          </p:cNvSpPr>
          <p:nvPr>
            <p:ph idx="1"/>
          </p:nvPr>
        </p:nvSpPr>
        <p:spPr bwMode="auto">
          <a:xfrm>
            <a:off x="1261872" y="1933575"/>
            <a:ext cx="4401509" cy="42465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algn="just" defTabSz="914400" rtl="0" eaLnBrk="0" fontAlgn="base" latinLnBrk="0" hangingPunct="0">
              <a:spcBef>
                <a:spcPct val="0"/>
              </a:spcBef>
              <a:spcAft>
                <a:spcPts val="600"/>
              </a:spcAft>
              <a:buClrTx/>
              <a:buSzTx/>
              <a:buFontTx/>
              <a:buChar char="•"/>
              <a:tabLst/>
            </a:pPr>
            <a:r>
              <a:rPr kumimoji="0" lang="es-ES" altLang="es-ES" b="1" i="0" u="none" strike="noStrike" cap="none" normalizeH="0" baseline="0" dirty="0">
                <a:ln>
                  <a:noFill/>
                </a:ln>
                <a:effectLst/>
                <a:latin typeface="+mj-lt"/>
              </a:rPr>
              <a:t>PROS:</a:t>
            </a:r>
          </a:p>
          <a:p>
            <a:pPr marL="274320" lvl="1" indent="0" algn="just" eaLnBrk="0" fontAlgn="base" hangingPunct="0">
              <a:spcBef>
                <a:spcPct val="0"/>
              </a:spcBef>
              <a:spcAft>
                <a:spcPts val="600"/>
              </a:spcAft>
              <a:buClrTx/>
              <a:buFontTx/>
              <a:buChar char="•"/>
            </a:pPr>
            <a:r>
              <a:rPr lang="es-ES" dirty="0"/>
              <a:t>Definición de flujos sencilla mediante decoradores en Python</a:t>
            </a:r>
          </a:p>
          <a:p>
            <a:pPr marL="274320" lvl="1" indent="0" algn="just" eaLnBrk="0" fontAlgn="base" hangingPunct="0">
              <a:spcBef>
                <a:spcPct val="0"/>
              </a:spcBef>
              <a:spcAft>
                <a:spcPts val="600"/>
              </a:spcAft>
              <a:buClrTx/>
              <a:buFontTx/>
              <a:buChar char="•"/>
            </a:pPr>
            <a:r>
              <a:rPr lang="es-ES" dirty="0"/>
              <a:t>La UI muestra claramente información sobre el DAG, artefactos y métricas</a:t>
            </a:r>
          </a:p>
          <a:p>
            <a:pPr marL="274320" lvl="1" indent="0" algn="just" eaLnBrk="0" fontAlgn="base" hangingPunct="0">
              <a:spcBef>
                <a:spcPct val="0"/>
              </a:spcBef>
              <a:spcAft>
                <a:spcPts val="600"/>
              </a:spcAft>
              <a:buClrTx/>
              <a:buFontTx/>
              <a:buChar char="•"/>
            </a:pPr>
            <a:r>
              <a:rPr lang="es-ES" dirty="0"/>
              <a:t>Muy buena trazabilidad de datos y versiones</a:t>
            </a:r>
            <a:endParaRPr kumimoji="0" lang="es-ES" altLang="es-ES" i="0" u="none" strike="noStrike" cap="none" normalizeH="0" baseline="0" dirty="0">
              <a:ln>
                <a:noFill/>
              </a:ln>
              <a:effectLst/>
              <a:latin typeface="+mj-lt"/>
            </a:endParaRPr>
          </a:p>
          <a:p>
            <a:pPr marL="0" indent="0" algn="just" eaLnBrk="0" fontAlgn="base" hangingPunct="0">
              <a:spcBef>
                <a:spcPct val="0"/>
              </a:spcBef>
              <a:spcAft>
                <a:spcPts val="600"/>
              </a:spcAft>
              <a:buClrTx/>
              <a:buFontTx/>
              <a:buChar char="•"/>
            </a:pPr>
            <a:r>
              <a:rPr lang="es-ES" b="1" dirty="0">
                <a:latin typeface="+mj-lt"/>
              </a:rPr>
              <a:t>CONTRAS:</a:t>
            </a:r>
          </a:p>
          <a:p>
            <a:pPr marL="274320" lvl="1" indent="0" algn="just" eaLnBrk="0" fontAlgn="base" hangingPunct="0">
              <a:spcBef>
                <a:spcPct val="0"/>
              </a:spcBef>
              <a:spcAft>
                <a:spcPts val="600"/>
              </a:spcAft>
              <a:buClrTx/>
              <a:buFontTx/>
              <a:buChar char="•"/>
            </a:pPr>
            <a:r>
              <a:rPr lang="es-ES" dirty="0">
                <a:latin typeface="+mj-lt"/>
              </a:rPr>
              <a:t>Dependencia de AWS para funcionalidades avanzadas</a:t>
            </a:r>
          </a:p>
          <a:p>
            <a:pPr marL="274320" lvl="1" indent="0" algn="just" eaLnBrk="0" fontAlgn="base" hangingPunct="0">
              <a:spcBef>
                <a:spcPct val="0"/>
              </a:spcBef>
              <a:spcAft>
                <a:spcPts val="600"/>
              </a:spcAft>
              <a:buClrTx/>
              <a:buFontTx/>
              <a:buChar char="•"/>
            </a:pPr>
            <a:r>
              <a:rPr lang="es-ES" dirty="0">
                <a:latin typeface="+mj-lt"/>
              </a:rPr>
              <a:t>Dificultad a la hora de instalar la UI en local</a:t>
            </a:r>
          </a:p>
          <a:p>
            <a:pPr marL="274320" lvl="1" indent="0" algn="just" eaLnBrk="0" fontAlgn="base" hangingPunct="0">
              <a:spcBef>
                <a:spcPct val="0"/>
              </a:spcBef>
              <a:spcAft>
                <a:spcPts val="600"/>
              </a:spcAft>
              <a:buClrTx/>
              <a:buFontTx/>
              <a:buChar char="•"/>
            </a:pPr>
            <a:r>
              <a:rPr lang="es-ES" dirty="0">
                <a:latin typeface="+mj-lt"/>
              </a:rPr>
              <a:t>Requiere seguir su propia estructura</a:t>
            </a:r>
          </a:p>
          <a:p>
            <a:pPr marL="274320" lvl="1" indent="0" algn="just" eaLnBrk="0" fontAlgn="base" hangingPunct="0">
              <a:spcBef>
                <a:spcPct val="0"/>
              </a:spcBef>
              <a:spcAft>
                <a:spcPts val="600"/>
              </a:spcAft>
              <a:buClrTx/>
              <a:buFontTx/>
              <a:buChar char="•"/>
            </a:pPr>
            <a:endParaRPr lang="es-ES" dirty="0">
              <a:latin typeface="+mj-lt"/>
            </a:endParaRPr>
          </a:p>
          <a:p>
            <a:pPr marL="0" marR="0" lvl="0" indent="0" algn="just" defTabSz="914400" rtl="0" eaLnBrk="0" fontAlgn="base" latinLnBrk="0" hangingPunct="0">
              <a:spcBef>
                <a:spcPct val="0"/>
              </a:spcBef>
              <a:spcAft>
                <a:spcPts val="600"/>
              </a:spcAft>
              <a:buClrTx/>
              <a:buSzTx/>
              <a:buNone/>
              <a:tabLst/>
            </a:pPr>
            <a:endParaRPr kumimoji="0" lang="es-ES" altLang="es-ES" b="0" i="0" u="none" strike="noStrike" cap="none" normalizeH="0" baseline="0" dirty="0">
              <a:ln>
                <a:noFill/>
              </a:ln>
              <a:effectLst/>
              <a:latin typeface="+mj-lt"/>
            </a:endParaRPr>
          </a:p>
        </p:txBody>
      </p:sp>
      <p:pic>
        <p:nvPicPr>
          <p:cNvPr id="2052" name="Picture 4" descr="How to Manage ML Workflows Like a Netflix Data Scientist">
            <a:extLst>
              <a:ext uri="{FF2B5EF4-FFF2-40B4-BE49-F238E27FC236}">
                <a16:creationId xmlns:a16="http://schemas.microsoft.com/office/drawing/2014/main" id="{A2E60515-EDD7-4701-972E-FE68F6ECF6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5999" y="2559719"/>
            <a:ext cx="4807287" cy="2387583"/>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57A832BA-213E-4B5C-AADE-868A0B560F4E}"/>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1EBDC685-3E78-4087-A073-BD013DBAA84B}" type="slidenum">
              <a:rPr lang="es-ES">
                <a:solidFill>
                  <a:srgbClr val="46464A">
                    <a:lumMod val="60000"/>
                    <a:lumOff val="40000"/>
                  </a:srgbClr>
                </a:solidFill>
              </a:rPr>
              <a:pPr>
                <a:lnSpc>
                  <a:spcPct val="90000"/>
                </a:lnSpc>
                <a:spcAft>
                  <a:spcPts val="600"/>
                </a:spcAft>
              </a:pPr>
              <a:t>8</a:t>
            </a:fld>
            <a:endParaRPr lang="es-ES">
              <a:solidFill>
                <a:srgbClr val="46464A">
                  <a:lumMod val="60000"/>
                  <a:lumOff val="40000"/>
                </a:srgbClr>
              </a:solidFill>
            </a:endParaRPr>
          </a:p>
        </p:txBody>
      </p:sp>
    </p:spTree>
    <p:extLst>
      <p:ext uri="{BB962C8B-B14F-4D97-AF65-F5344CB8AC3E}">
        <p14:creationId xmlns:p14="http://schemas.microsoft.com/office/powerpoint/2010/main" val="3039619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1FCA6D-1387-4BF9-9588-CDBEA11BE4DC}"/>
              </a:ext>
            </a:extLst>
          </p:cNvPr>
          <p:cNvSpPr>
            <a:spLocks noGrp="1"/>
          </p:cNvSpPr>
          <p:nvPr>
            <p:ph type="title"/>
          </p:nvPr>
        </p:nvSpPr>
        <p:spPr>
          <a:xfrm>
            <a:off x="1261872" y="365760"/>
            <a:ext cx="9692640" cy="1325562"/>
          </a:xfrm>
        </p:spPr>
        <p:txBody>
          <a:bodyPr>
            <a:normAutofit/>
          </a:bodyPr>
          <a:lstStyle/>
          <a:p>
            <a:r>
              <a:rPr lang="es-ES" dirty="0"/>
              <a:t>Herramientas evaluadas – Apache Airflow </a:t>
            </a:r>
          </a:p>
        </p:txBody>
      </p:sp>
      <p:sp>
        <p:nvSpPr>
          <p:cNvPr id="3" name="Rectangle 3">
            <a:extLst>
              <a:ext uri="{FF2B5EF4-FFF2-40B4-BE49-F238E27FC236}">
                <a16:creationId xmlns:a16="http://schemas.microsoft.com/office/drawing/2014/main" id="{2B53C80F-E632-49E8-8673-606D7CEA7F57}"/>
              </a:ext>
            </a:extLst>
          </p:cNvPr>
          <p:cNvSpPr>
            <a:spLocks noGrp="1" noChangeArrowheads="1"/>
          </p:cNvSpPr>
          <p:nvPr>
            <p:ph idx="1"/>
          </p:nvPr>
        </p:nvSpPr>
        <p:spPr bwMode="auto">
          <a:xfrm>
            <a:off x="1261872" y="1933575"/>
            <a:ext cx="4401509" cy="42465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algn="just" defTabSz="914400" rtl="0" eaLnBrk="0" fontAlgn="base" latinLnBrk="0" hangingPunct="0">
              <a:spcBef>
                <a:spcPct val="0"/>
              </a:spcBef>
              <a:spcAft>
                <a:spcPts val="600"/>
              </a:spcAft>
              <a:buClrTx/>
              <a:buSzTx/>
              <a:buFontTx/>
              <a:buChar char="•"/>
              <a:tabLst/>
            </a:pPr>
            <a:r>
              <a:rPr kumimoji="0" lang="es-ES" altLang="es-ES" b="1" i="0" u="none" strike="noStrike" cap="none" normalizeH="0" baseline="0" dirty="0">
                <a:ln>
                  <a:noFill/>
                </a:ln>
                <a:effectLst/>
                <a:latin typeface="+mj-lt"/>
              </a:rPr>
              <a:t>PROS:</a:t>
            </a:r>
          </a:p>
          <a:p>
            <a:pPr marL="274320" lvl="1" indent="0" algn="just" eaLnBrk="0" fontAlgn="base" hangingPunct="0">
              <a:spcBef>
                <a:spcPct val="0"/>
              </a:spcBef>
              <a:spcAft>
                <a:spcPts val="600"/>
              </a:spcAft>
              <a:buClrTx/>
              <a:buFontTx/>
              <a:buChar char="•"/>
            </a:pPr>
            <a:r>
              <a:rPr kumimoji="0" lang="es-ES" altLang="es-ES" i="0" u="none" strike="noStrike" cap="none" normalizeH="0" baseline="0" dirty="0">
                <a:ln>
                  <a:noFill/>
                </a:ln>
                <a:effectLst/>
                <a:latin typeface="+mj-lt"/>
              </a:rPr>
              <a:t>Orquestación potente y flexible</a:t>
            </a:r>
          </a:p>
          <a:p>
            <a:pPr marL="274320" lvl="1" indent="0" algn="just" eaLnBrk="0" fontAlgn="base" hangingPunct="0">
              <a:spcBef>
                <a:spcPct val="0"/>
              </a:spcBef>
              <a:spcAft>
                <a:spcPts val="600"/>
              </a:spcAft>
              <a:buClrTx/>
              <a:buFontTx/>
              <a:buChar char="•"/>
            </a:pPr>
            <a:r>
              <a:rPr lang="es-ES" dirty="0"/>
              <a:t>Gran soporte de integraciones externas</a:t>
            </a:r>
            <a:endParaRPr lang="es-ES" dirty="0">
              <a:latin typeface="+mj-lt"/>
            </a:endParaRPr>
          </a:p>
          <a:p>
            <a:pPr marL="274320" lvl="1" indent="0" algn="just" eaLnBrk="0" fontAlgn="base" hangingPunct="0">
              <a:spcBef>
                <a:spcPct val="0"/>
              </a:spcBef>
              <a:spcAft>
                <a:spcPts val="600"/>
              </a:spcAft>
              <a:buClrTx/>
              <a:buFontTx/>
              <a:buChar char="•"/>
            </a:pPr>
            <a:r>
              <a:rPr lang="es-ES" dirty="0"/>
              <a:t>Ideal para workflows complejos y programados</a:t>
            </a:r>
            <a:endParaRPr kumimoji="0" lang="es-ES" altLang="es-ES" i="0" u="none" strike="noStrike" cap="none" normalizeH="0" baseline="0" dirty="0">
              <a:ln>
                <a:noFill/>
              </a:ln>
              <a:effectLst/>
              <a:latin typeface="+mj-lt"/>
            </a:endParaRPr>
          </a:p>
          <a:p>
            <a:pPr marL="0" indent="0" algn="just" eaLnBrk="0" fontAlgn="base" hangingPunct="0">
              <a:spcBef>
                <a:spcPct val="0"/>
              </a:spcBef>
              <a:spcAft>
                <a:spcPts val="600"/>
              </a:spcAft>
              <a:buClrTx/>
              <a:buFontTx/>
              <a:buChar char="•"/>
            </a:pPr>
            <a:r>
              <a:rPr lang="es-ES" b="1" dirty="0">
                <a:latin typeface="+mj-lt"/>
              </a:rPr>
              <a:t>CONTRAS:</a:t>
            </a:r>
          </a:p>
          <a:p>
            <a:pPr marL="274320" lvl="1" indent="0" algn="just" eaLnBrk="0" fontAlgn="base" hangingPunct="0">
              <a:spcBef>
                <a:spcPct val="0"/>
              </a:spcBef>
              <a:spcAft>
                <a:spcPts val="600"/>
              </a:spcAft>
              <a:buClrTx/>
              <a:buFontTx/>
              <a:buChar char="•"/>
            </a:pPr>
            <a:r>
              <a:rPr lang="es-ES" dirty="0"/>
              <a:t>Poco orientado a flujos de ML nativos</a:t>
            </a:r>
            <a:endParaRPr lang="es-ES" dirty="0">
              <a:latin typeface="+mj-lt"/>
            </a:endParaRPr>
          </a:p>
          <a:p>
            <a:pPr marL="274320" lvl="1" indent="0" algn="just" eaLnBrk="0" fontAlgn="base" hangingPunct="0">
              <a:spcBef>
                <a:spcPct val="0"/>
              </a:spcBef>
              <a:spcAft>
                <a:spcPts val="600"/>
              </a:spcAft>
              <a:buClrTx/>
              <a:buFontTx/>
              <a:buChar char="•"/>
            </a:pPr>
            <a:r>
              <a:rPr lang="es-ES" dirty="0">
                <a:latin typeface="+mj-lt"/>
              </a:rPr>
              <a:t>Curva de aprendizaje pronunciada</a:t>
            </a:r>
          </a:p>
          <a:p>
            <a:pPr marL="274320" lvl="1" indent="0" algn="just" eaLnBrk="0" fontAlgn="base" hangingPunct="0">
              <a:spcBef>
                <a:spcPct val="0"/>
              </a:spcBef>
              <a:spcAft>
                <a:spcPts val="600"/>
              </a:spcAft>
              <a:buClrTx/>
              <a:buFontTx/>
              <a:buChar char="•"/>
            </a:pPr>
            <a:r>
              <a:rPr lang="es-ES" dirty="0">
                <a:latin typeface="+mj-lt"/>
              </a:rPr>
              <a:t>Configuración y mantenimiento complejos</a:t>
            </a:r>
          </a:p>
          <a:p>
            <a:pPr marL="274320" lvl="1" indent="0" algn="just" eaLnBrk="0" fontAlgn="base" hangingPunct="0">
              <a:spcBef>
                <a:spcPct val="0"/>
              </a:spcBef>
              <a:spcAft>
                <a:spcPts val="600"/>
              </a:spcAft>
              <a:buClrTx/>
              <a:buNone/>
            </a:pPr>
            <a:endParaRPr lang="es-ES" dirty="0">
              <a:latin typeface="+mj-lt"/>
            </a:endParaRPr>
          </a:p>
          <a:p>
            <a:pPr marL="274320" lvl="1" indent="0" algn="just" eaLnBrk="0" fontAlgn="base" hangingPunct="0">
              <a:spcBef>
                <a:spcPct val="0"/>
              </a:spcBef>
              <a:spcAft>
                <a:spcPts val="600"/>
              </a:spcAft>
              <a:buClrTx/>
              <a:buFontTx/>
              <a:buChar char="•"/>
            </a:pPr>
            <a:endParaRPr lang="es-ES" dirty="0">
              <a:latin typeface="+mj-lt"/>
            </a:endParaRPr>
          </a:p>
        </p:txBody>
      </p:sp>
      <p:pic>
        <p:nvPicPr>
          <p:cNvPr id="3074" name="Picture 2" descr="Introduction to Apache Airflow and its Components - Knoldus Blogs">
            <a:extLst>
              <a:ext uri="{FF2B5EF4-FFF2-40B4-BE49-F238E27FC236}">
                <a16:creationId xmlns:a16="http://schemas.microsoft.com/office/drawing/2014/main" id="{BB99F623-96C5-40B4-B63D-300D6F8239E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5999" y="2737971"/>
            <a:ext cx="4807287" cy="2031079"/>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57A832BA-213E-4B5C-AADE-868A0B560F4E}"/>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1EBDC685-3E78-4087-A073-BD013DBAA84B}" type="slidenum">
              <a:rPr lang="es-ES">
                <a:solidFill>
                  <a:srgbClr val="46464A">
                    <a:lumMod val="60000"/>
                    <a:lumOff val="40000"/>
                  </a:srgbClr>
                </a:solidFill>
              </a:rPr>
              <a:pPr>
                <a:lnSpc>
                  <a:spcPct val="90000"/>
                </a:lnSpc>
                <a:spcAft>
                  <a:spcPts val="600"/>
                </a:spcAft>
              </a:pPr>
              <a:t>9</a:t>
            </a:fld>
            <a:endParaRPr lang="es-ES">
              <a:solidFill>
                <a:srgbClr val="46464A">
                  <a:lumMod val="60000"/>
                  <a:lumOff val="40000"/>
                </a:srgbClr>
              </a:solidFill>
            </a:endParaRPr>
          </a:p>
        </p:txBody>
      </p:sp>
    </p:spTree>
    <p:extLst>
      <p:ext uri="{BB962C8B-B14F-4D97-AF65-F5344CB8AC3E}">
        <p14:creationId xmlns:p14="http://schemas.microsoft.com/office/powerpoint/2010/main" val="2660688506"/>
      </p:ext>
    </p:extLst>
  </p:cSld>
  <p:clrMapOvr>
    <a:masterClrMapping/>
  </p:clrMapOvr>
</p:sld>
</file>

<file path=ppt/theme/theme1.xml><?xml version="1.0" encoding="utf-8"?>
<a:theme xmlns:a="http://schemas.openxmlformats.org/drawingml/2006/main" name="Vista">
  <a:themeElements>
    <a:clrScheme name="Vista">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sta">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sta">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TM03457515[[fn=Vista]]</Template>
  <TotalTime>1079</TotalTime>
  <Words>2037</Words>
  <Application>Microsoft Office PowerPoint</Application>
  <PresentationFormat>Panorámica</PresentationFormat>
  <Paragraphs>162</Paragraphs>
  <Slides>18</Slides>
  <Notes>14</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18</vt:i4>
      </vt:variant>
    </vt:vector>
  </HeadingPairs>
  <TitlesOfParts>
    <vt:vector size="24" baseType="lpstr">
      <vt:lpstr>Arial</vt:lpstr>
      <vt:lpstr>Calibri</vt:lpstr>
      <vt:lpstr>Century Schoolbook</vt:lpstr>
      <vt:lpstr>IBM Plex Mono</vt:lpstr>
      <vt:lpstr>Wingdings 2</vt:lpstr>
      <vt:lpstr>Vista</vt:lpstr>
      <vt:lpstr>Evaluación empírica de frameworks MLOps</vt:lpstr>
      <vt:lpstr>Introducción y motivación</vt:lpstr>
      <vt:lpstr>Objetivo del proyecto</vt:lpstr>
      <vt:lpstr>Casos de uso</vt:lpstr>
      <vt:lpstr>Metodología</vt:lpstr>
      <vt:lpstr>Demo – Automatización con GitHub Actions</vt:lpstr>
      <vt:lpstr>Herramientas evaluadas – Mlflow </vt:lpstr>
      <vt:lpstr>Herramientas evaluadas – Metaflow </vt:lpstr>
      <vt:lpstr>Herramientas evaluadas – Apache Airflow </vt:lpstr>
      <vt:lpstr>Herramientas evaluadas – Kubeflow Pipelines </vt:lpstr>
      <vt:lpstr>Resultados y comparativa final</vt:lpstr>
      <vt:lpstr>Conclusiones</vt:lpstr>
      <vt:lpstr>Gracias. ¿Preguntas?</vt:lpstr>
      <vt:lpstr>Lecciones aprendidas</vt:lpstr>
      <vt:lpstr>¿Y esto a mí en que me beneficia aplicarlo?</vt:lpstr>
      <vt:lpstr>¿Cómo aplicar esto a otros proyectos?</vt:lpstr>
      <vt:lpstr>Demo grabada</vt:lpstr>
      <vt:lpstr>Herramientas descartadas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Evaluación empírica de frameworks MLOps</dc:title>
  <dc:creator>Jon Marcos Mercadé</dc:creator>
  <cp:lastModifiedBy>Jon Marcos Mercadé</cp:lastModifiedBy>
  <cp:revision>55</cp:revision>
  <dcterms:created xsi:type="dcterms:W3CDTF">2025-06-30T07:57:25Z</dcterms:created>
  <dcterms:modified xsi:type="dcterms:W3CDTF">2025-07-15T18:49:29Z</dcterms:modified>
</cp:coreProperties>
</file>